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9"/>
  </p:notesMasterIdLst>
  <p:sldIdLst>
    <p:sldId id="437" r:id="rId2"/>
    <p:sldId id="441" r:id="rId3"/>
    <p:sldId id="682" r:id="rId4"/>
    <p:sldId id="363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580" r:id="rId13"/>
    <p:sldId id="581" r:id="rId14"/>
    <p:sldId id="582" r:id="rId15"/>
    <p:sldId id="583" r:id="rId16"/>
    <p:sldId id="654" r:id="rId17"/>
    <p:sldId id="452" r:id="rId18"/>
    <p:sldId id="538" r:id="rId19"/>
    <p:sldId id="539" r:id="rId20"/>
    <p:sldId id="541" r:id="rId21"/>
    <p:sldId id="540" r:id="rId22"/>
    <p:sldId id="554" r:id="rId23"/>
    <p:sldId id="544" r:id="rId24"/>
    <p:sldId id="548" r:id="rId25"/>
    <p:sldId id="545" r:id="rId26"/>
    <p:sldId id="549" r:id="rId27"/>
    <p:sldId id="546" r:id="rId28"/>
    <p:sldId id="550" r:id="rId29"/>
    <p:sldId id="547" r:id="rId30"/>
    <p:sldId id="551" r:id="rId31"/>
    <p:sldId id="552" r:id="rId32"/>
    <p:sldId id="553" r:id="rId33"/>
    <p:sldId id="454" r:id="rId34"/>
    <p:sldId id="455" r:id="rId35"/>
    <p:sldId id="456" r:id="rId36"/>
    <p:sldId id="457" r:id="rId37"/>
    <p:sldId id="462" r:id="rId38"/>
    <p:sldId id="459" r:id="rId39"/>
    <p:sldId id="661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  <p:sldId id="662" r:id="rId51"/>
    <p:sldId id="477" r:id="rId52"/>
    <p:sldId id="478" r:id="rId53"/>
    <p:sldId id="479" r:id="rId54"/>
    <p:sldId id="480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1" r:id="rId75"/>
    <p:sldId id="502" r:id="rId76"/>
    <p:sldId id="503" r:id="rId77"/>
    <p:sldId id="504" r:id="rId78"/>
    <p:sldId id="678" r:id="rId79"/>
    <p:sldId id="681" r:id="rId80"/>
    <p:sldId id="555" r:id="rId81"/>
    <p:sldId id="562" r:id="rId82"/>
    <p:sldId id="557" r:id="rId83"/>
    <p:sldId id="558" r:id="rId84"/>
    <p:sldId id="559" r:id="rId85"/>
    <p:sldId id="560" r:id="rId86"/>
    <p:sldId id="561" r:id="rId87"/>
    <p:sldId id="563" r:id="rId88"/>
    <p:sldId id="564" r:id="rId89"/>
    <p:sldId id="565" r:id="rId90"/>
    <p:sldId id="566" r:id="rId91"/>
    <p:sldId id="567" r:id="rId92"/>
    <p:sldId id="568" r:id="rId93"/>
    <p:sldId id="569" r:id="rId94"/>
    <p:sldId id="571" r:id="rId95"/>
    <p:sldId id="570" r:id="rId96"/>
    <p:sldId id="663" r:id="rId97"/>
    <p:sldId id="665" r:id="rId98"/>
    <p:sldId id="667" r:id="rId99"/>
    <p:sldId id="668" r:id="rId100"/>
    <p:sldId id="669" r:id="rId101"/>
    <p:sldId id="670" r:id="rId102"/>
    <p:sldId id="671" r:id="rId103"/>
    <p:sldId id="672" r:id="rId104"/>
    <p:sldId id="673" r:id="rId105"/>
    <p:sldId id="674" r:id="rId106"/>
    <p:sldId id="675" r:id="rId107"/>
    <p:sldId id="676" r:id="rId108"/>
    <p:sldId id="677" r:id="rId109"/>
    <p:sldId id="524" r:id="rId110"/>
    <p:sldId id="525" r:id="rId111"/>
    <p:sldId id="526" r:id="rId112"/>
    <p:sldId id="527" r:id="rId113"/>
    <p:sldId id="530" r:id="rId114"/>
    <p:sldId id="531" r:id="rId115"/>
    <p:sldId id="532" r:id="rId116"/>
    <p:sldId id="533" r:id="rId117"/>
    <p:sldId id="529" r:id="rId118"/>
    <p:sldId id="535" r:id="rId119"/>
    <p:sldId id="534" r:id="rId120"/>
    <p:sldId id="537" r:id="rId121"/>
    <p:sldId id="536" r:id="rId122"/>
    <p:sldId id="351" r:id="rId123"/>
    <p:sldId id="659" r:id="rId124"/>
    <p:sldId id="703" r:id="rId125"/>
    <p:sldId id="258" r:id="rId126"/>
    <p:sldId id="259" r:id="rId127"/>
    <p:sldId id="260" r:id="rId128"/>
    <p:sldId id="267" r:id="rId129"/>
    <p:sldId id="261" r:id="rId130"/>
    <p:sldId id="262" r:id="rId131"/>
    <p:sldId id="263" r:id="rId132"/>
    <p:sldId id="264" r:id="rId133"/>
    <p:sldId id="265" r:id="rId134"/>
    <p:sldId id="268" r:id="rId135"/>
    <p:sldId id="266" r:id="rId136"/>
    <p:sldId id="269" r:id="rId137"/>
    <p:sldId id="271" r:id="rId138"/>
    <p:sldId id="270" r:id="rId139"/>
    <p:sldId id="272" r:id="rId140"/>
    <p:sldId id="273" r:id="rId141"/>
    <p:sldId id="274" r:id="rId142"/>
    <p:sldId id="275" r:id="rId143"/>
    <p:sldId id="276" r:id="rId144"/>
    <p:sldId id="277" r:id="rId145"/>
    <p:sldId id="278" r:id="rId146"/>
    <p:sldId id="279" r:id="rId147"/>
    <p:sldId id="280" r:id="rId148"/>
    <p:sldId id="281" r:id="rId149"/>
    <p:sldId id="282" r:id="rId150"/>
    <p:sldId id="284" r:id="rId151"/>
    <p:sldId id="283" r:id="rId152"/>
    <p:sldId id="285" r:id="rId153"/>
    <p:sldId id="286" r:id="rId154"/>
    <p:sldId id="287" r:id="rId155"/>
    <p:sldId id="290" r:id="rId156"/>
    <p:sldId id="291" r:id="rId157"/>
    <p:sldId id="288" r:id="rId158"/>
    <p:sldId id="289" r:id="rId159"/>
    <p:sldId id="292" r:id="rId160"/>
    <p:sldId id="293" r:id="rId161"/>
    <p:sldId id="294" r:id="rId162"/>
    <p:sldId id="295" r:id="rId163"/>
    <p:sldId id="297" r:id="rId164"/>
    <p:sldId id="680" r:id="rId165"/>
    <p:sldId id="585" r:id="rId166"/>
    <p:sldId id="587" r:id="rId167"/>
    <p:sldId id="594" r:id="rId168"/>
    <p:sldId id="616" r:id="rId169"/>
    <p:sldId id="619" r:id="rId170"/>
    <p:sldId id="620" r:id="rId171"/>
    <p:sldId id="618" r:id="rId172"/>
    <p:sldId id="595" r:id="rId173"/>
    <p:sldId id="622" r:id="rId174"/>
    <p:sldId id="621" r:id="rId175"/>
    <p:sldId id="599" r:id="rId176"/>
    <p:sldId id="600" r:id="rId177"/>
    <p:sldId id="601" r:id="rId178"/>
    <p:sldId id="602" r:id="rId179"/>
    <p:sldId id="603" r:id="rId180"/>
    <p:sldId id="604" r:id="rId181"/>
    <p:sldId id="605" r:id="rId182"/>
    <p:sldId id="606" r:id="rId183"/>
    <p:sldId id="607" r:id="rId184"/>
    <p:sldId id="608" r:id="rId185"/>
    <p:sldId id="609" r:id="rId186"/>
    <p:sldId id="610" r:id="rId187"/>
    <p:sldId id="611" r:id="rId188"/>
    <p:sldId id="612" r:id="rId189"/>
    <p:sldId id="613" r:id="rId190"/>
    <p:sldId id="614" r:id="rId191"/>
    <p:sldId id="615" r:id="rId192"/>
    <p:sldId id="623" r:id="rId193"/>
    <p:sldId id="624" r:id="rId194"/>
    <p:sldId id="630" r:id="rId195"/>
    <p:sldId id="631" r:id="rId196"/>
    <p:sldId id="632" r:id="rId197"/>
    <p:sldId id="633" r:id="rId198"/>
    <p:sldId id="634" r:id="rId199"/>
    <p:sldId id="635" r:id="rId200"/>
    <p:sldId id="636" r:id="rId201"/>
    <p:sldId id="637" r:id="rId202"/>
    <p:sldId id="638" r:id="rId203"/>
    <p:sldId id="639" r:id="rId204"/>
    <p:sldId id="641" r:id="rId205"/>
    <p:sldId id="640" r:id="rId206"/>
    <p:sldId id="643" r:id="rId207"/>
    <p:sldId id="642" r:id="rId208"/>
    <p:sldId id="644" r:id="rId209"/>
    <p:sldId id="645" r:id="rId210"/>
    <p:sldId id="646" r:id="rId211"/>
    <p:sldId id="647" r:id="rId212"/>
    <p:sldId id="648" r:id="rId213"/>
    <p:sldId id="649" r:id="rId214"/>
    <p:sldId id="650" r:id="rId215"/>
    <p:sldId id="651" r:id="rId216"/>
    <p:sldId id="684" r:id="rId217"/>
    <p:sldId id="685" r:id="rId218"/>
    <p:sldId id="687" r:id="rId219"/>
    <p:sldId id="688" r:id="rId220"/>
    <p:sldId id="689" r:id="rId221"/>
    <p:sldId id="690" r:id="rId222"/>
    <p:sldId id="691" r:id="rId223"/>
    <p:sldId id="692" r:id="rId224"/>
    <p:sldId id="693" r:id="rId225"/>
    <p:sldId id="694" r:id="rId226"/>
    <p:sldId id="695" r:id="rId227"/>
    <p:sldId id="696" r:id="rId228"/>
    <p:sldId id="697" r:id="rId229"/>
    <p:sldId id="698" r:id="rId230"/>
    <p:sldId id="699" r:id="rId231"/>
    <p:sldId id="700" r:id="rId232"/>
    <p:sldId id="706" r:id="rId233"/>
    <p:sldId id="702" r:id="rId234"/>
    <p:sldId id="683" r:id="rId235"/>
    <p:sldId id="679" r:id="rId236"/>
    <p:sldId id="704" r:id="rId237"/>
    <p:sldId id="652" r:id="rId2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adratic Overview" id="{D7678AC9-A719-4291-931D-8C7B1E87B1A3}">
          <p14:sldIdLst>
            <p14:sldId id="437"/>
            <p14:sldId id="441"/>
            <p14:sldId id="682"/>
            <p14:sldId id="363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654"/>
          </p14:sldIdLst>
        </p14:section>
        <p14:section name="DivideAndConquer" id="{71EA22E4-846F-457F-A676-E56E901C011A}">
          <p14:sldIdLst>
            <p14:sldId id="452"/>
            <p14:sldId id="538"/>
          </p14:sldIdLst>
        </p14:section>
        <p14:section name="Binary Search" id="{66861011-A3AA-4946-AEA2-4057BEE89086}">
          <p14:sldIdLst>
            <p14:sldId id="539"/>
            <p14:sldId id="541"/>
            <p14:sldId id="540"/>
            <p14:sldId id="554"/>
            <p14:sldId id="544"/>
            <p14:sldId id="548"/>
            <p14:sldId id="545"/>
            <p14:sldId id="549"/>
            <p14:sldId id="546"/>
            <p14:sldId id="550"/>
            <p14:sldId id="547"/>
            <p14:sldId id="551"/>
            <p14:sldId id="552"/>
          </p14:sldIdLst>
        </p14:section>
        <p14:section name="Mergesort" id="{EE6776C0-7B81-4D70-B180-E60E8B1E5773}">
          <p14:sldIdLst>
            <p14:sldId id="553"/>
            <p14:sldId id="454"/>
            <p14:sldId id="455"/>
            <p14:sldId id="456"/>
            <p14:sldId id="457"/>
            <p14:sldId id="462"/>
            <p14:sldId id="459"/>
            <p14:sldId id="661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662"/>
            <p14:sldId id="477"/>
            <p14:sldId id="478"/>
            <p14:sldId id="479"/>
            <p14:sldId id="480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Exercies - Implement merge" id="{0037B727-56FA-4664-A0DB-9AA27B2C3DF5}">
          <p14:sldIdLst>
            <p14:sldId id="678"/>
            <p14:sldId id="681"/>
          </p14:sldIdLst>
        </p14:section>
        <p14:section name="merge_sort solution" id="{5AB2D95D-A589-43BB-AF93-4F55740BD650}">
          <p14:sldIdLst>
            <p14:sldId id="555"/>
            <p14:sldId id="562"/>
            <p14:sldId id="557"/>
            <p14:sldId id="558"/>
            <p14:sldId id="559"/>
            <p14:sldId id="560"/>
            <p14:sldId id="561"/>
            <p14:sldId id="563"/>
            <p14:sldId id="564"/>
            <p14:sldId id="565"/>
            <p14:sldId id="566"/>
            <p14:sldId id="567"/>
            <p14:sldId id="568"/>
            <p14:sldId id="569"/>
            <p14:sldId id="571"/>
            <p14:sldId id="570"/>
          </p14:sldIdLst>
        </p14:section>
        <p14:section name="merge_sort running time" id="{3AB7EA4C-BEC1-4205-ACD8-65C774A3B765}">
          <p14:sldIdLst>
            <p14:sldId id="663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524"/>
            <p14:sldId id="525"/>
            <p14:sldId id="526"/>
            <p14:sldId id="527"/>
            <p14:sldId id="530"/>
            <p14:sldId id="531"/>
            <p14:sldId id="532"/>
            <p14:sldId id="533"/>
            <p14:sldId id="529"/>
            <p14:sldId id="535"/>
            <p14:sldId id="534"/>
            <p14:sldId id="537"/>
            <p14:sldId id="536"/>
          </p14:sldIdLst>
        </p14:section>
        <p14:section name="mergesort table update" id="{805A8112-D9A4-425D-9C64-4B4B7376D029}">
          <p14:sldIdLst>
            <p14:sldId id="351"/>
            <p14:sldId id="659"/>
          </p14:sldIdLst>
        </p14:section>
        <p14:section name="Mergesort Stack Memory" id="{D8F85A01-3014-47F2-B8B4-1995A81D54F9}">
          <p14:sldIdLst>
            <p14:sldId id="703"/>
            <p14:sldId id="258"/>
            <p14:sldId id="259"/>
            <p14:sldId id="260"/>
            <p14:sldId id="267"/>
            <p14:sldId id="261"/>
            <p14:sldId id="262"/>
            <p14:sldId id="263"/>
            <p14:sldId id="264"/>
            <p14:sldId id="265"/>
            <p14:sldId id="268"/>
            <p14:sldId id="266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90"/>
            <p14:sldId id="291"/>
            <p14:sldId id="288"/>
            <p14:sldId id="289"/>
            <p14:sldId id="292"/>
            <p14:sldId id="293"/>
            <p14:sldId id="294"/>
            <p14:sldId id="295"/>
            <p14:sldId id="297"/>
          </p14:sldIdLst>
        </p14:section>
        <p14:section name="Quicksort" id="{694C16A0-C802-4C2E-8584-19B80E271D7D}">
          <p14:sldIdLst>
            <p14:sldId id="680"/>
            <p14:sldId id="585"/>
            <p14:sldId id="587"/>
            <p14:sldId id="594"/>
            <p14:sldId id="616"/>
            <p14:sldId id="619"/>
            <p14:sldId id="620"/>
            <p14:sldId id="618"/>
            <p14:sldId id="595"/>
            <p14:sldId id="622"/>
            <p14:sldId id="621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23"/>
            <p14:sldId id="624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1"/>
            <p14:sldId id="640"/>
            <p14:sldId id="643"/>
            <p14:sldId id="642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</p14:sldIdLst>
        </p14:section>
        <p14:section name="Quicksort Coding" id="{F6AEAAB1-82F1-4251-92D8-B75CCB966479}">
          <p14:sldIdLst>
            <p14:sldId id="684"/>
            <p14:sldId id="685"/>
          </p14:sldIdLst>
        </p14:section>
        <p14:section name="Quicksort Running Time" id="{DE412807-6D8E-437B-BF4D-18A985832A29}">
          <p14:sldIdLst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</p14:sldIdLst>
        </p14:section>
        <p14:section name="Quicksort - Pivot Selection" id="{9E79E96C-5E3D-4AED-BD36-4E9CD7FD3D7D}">
          <p14:sldIdLst>
            <p14:sldId id="706"/>
            <p14:sldId id="702"/>
          </p14:sldIdLst>
        </p14:section>
        <p14:section name="Quicksort Table Update" id="{7E1DF727-3A55-42A4-B416-15CAF5FF430C}">
          <p14:sldIdLst>
            <p14:sldId id="683"/>
          </p14:sldIdLst>
        </p14:section>
        <p14:section name="Quickselect" id="{C7449F8C-DBA3-44F5-87DF-3FEC0D0E63B5}">
          <p14:sldIdLst/>
        </p14:section>
        <p14:section name="Summary" id="{0EDBB564-CEC7-4400-9486-7D5A505CC60A}">
          <p14:sldIdLst>
            <p14:sldId id="679"/>
            <p14:sldId id="704"/>
            <p14:sldId id="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DF6E3"/>
    <a:srgbClr val="0000FF"/>
    <a:srgbClr val="268BD2"/>
    <a:srgbClr val="C00000"/>
    <a:srgbClr val="1E1E1E"/>
    <a:srgbClr val="FF0000"/>
    <a:srgbClr val="FFFFFF"/>
    <a:srgbClr val="F50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D5821-ECAC-460A-821A-008FFAD871B5}" v="2" dt="2024-10-18T15:14:21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28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microsoft.com/office/2016/11/relationships/changesInfo" Target="changesInfos/changesInfo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microsoft.com/office/2015/10/relationships/revisionInfo" Target="revisionInfo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ggin, Jake" userId="5ad58cec-b21c-486a-b6f0-9ede36b8ce4c" providerId="ADAL" clId="{2C312BB8-1C44-4832-9C7D-073075128317}"/>
    <pc:docChg chg="custSel modSld">
      <pc:chgData name="Scoggin, Jake" userId="5ad58cec-b21c-486a-b6f0-9ede36b8ce4c" providerId="ADAL" clId="{2C312BB8-1C44-4832-9C7D-073075128317}" dt="2024-03-26T17:19:18.576" v="3"/>
      <pc:docMkLst>
        <pc:docMk/>
      </pc:docMkLst>
      <pc:sldChg chg="addSp delSp modSp mod delAnim modAnim">
        <pc:chgData name="Scoggin, Jake" userId="5ad58cec-b21c-486a-b6f0-9ede36b8ce4c" providerId="ADAL" clId="{2C312BB8-1C44-4832-9C7D-073075128317}" dt="2024-03-26T17:19:18.576" v="3"/>
        <pc:sldMkLst>
          <pc:docMk/>
          <pc:sldMk cId="4129938090" sldId="679"/>
        </pc:sldMkLst>
        <pc:spChg chg="del">
          <ac:chgData name="Scoggin, Jake" userId="5ad58cec-b21c-486a-b6f0-9ede36b8ce4c" providerId="ADAL" clId="{2C312BB8-1C44-4832-9C7D-073075128317}" dt="2024-03-19T16:47:04.855" v="0" actId="478"/>
          <ac:spMkLst>
            <pc:docMk/>
            <pc:sldMk cId="4129938090" sldId="679"/>
            <ac:spMk id="68" creationId="{C7720075-57F9-3742-F2AA-84889ACB1428}"/>
          </ac:spMkLst>
        </pc:spChg>
        <pc:spChg chg="add mod">
          <ac:chgData name="Scoggin, Jake" userId="5ad58cec-b21c-486a-b6f0-9ede36b8ce4c" providerId="ADAL" clId="{2C312BB8-1C44-4832-9C7D-073075128317}" dt="2024-03-19T16:47:09.109" v="2" actId="1076"/>
          <ac:spMkLst>
            <pc:docMk/>
            <pc:sldMk cId="4129938090" sldId="679"/>
            <ac:spMk id="70" creationId="{5D205EB1-12AE-44EE-9615-1B825229C848}"/>
          </ac:spMkLst>
        </pc:spChg>
      </pc:sldChg>
    </pc:docChg>
  </pc:docChgLst>
  <pc:docChgLst>
    <pc:chgData name="Scoggin, Jake" userId="5ad58cec-b21c-486a-b6f0-9ede36b8ce4c" providerId="ADAL" clId="{99131FEA-0C80-4943-9D3C-A9D7006FD901}"/>
    <pc:docChg chg="undo custSel addSld delSld modSld sldOrd addSection modSection">
      <pc:chgData name="Scoggin, Jake" userId="5ad58cec-b21c-486a-b6f0-9ede36b8ce4c" providerId="ADAL" clId="{99131FEA-0C80-4943-9D3C-A9D7006FD901}" dt="2024-03-06T22:18:47.517" v="1378"/>
      <pc:docMkLst>
        <pc:docMk/>
      </pc:docMkLst>
      <pc:sldChg chg="del">
        <pc:chgData name="Scoggin, Jake" userId="5ad58cec-b21c-486a-b6f0-9ede36b8ce4c" providerId="ADAL" clId="{99131FEA-0C80-4943-9D3C-A9D7006FD901}" dt="2024-03-05T14:56:18.641" v="236" actId="47"/>
        <pc:sldMkLst>
          <pc:docMk/>
          <pc:sldMk cId="4179976700" sldId="344"/>
        </pc:sldMkLst>
      </pc:sldChg>
      <pc:sldChg chg="add del">
        <pc:chgData name="Scoggin, Jake" userId="5ad58cec-b21c-486a-b6f0-9ede36b8ce4c" providerId="ADAL" clId="{99131FEA-0C80-4943-9D3C-A9D7006FD901}" dt="2024-03-05T15:15:17.998" v="270" actId="47"/>
        <pc:sldMkLst>
          <pc:docMk/>
          <pc:sldMk cId="1252601258" sldId="348"/>
        </pc:sldMkLst>
      </pc:sldChg>
      <pc:sldChg chg="add del">
        <pc:chgData name="Scoggin, Jake" userId="5ad58cec-b21c-486a-b6f0-9ede36b8ce4c" providerId="ADAL" clId="{99131FEA-0C80-4943-9D3C-A9D7006FD901}" dt="2024-03-05T15:15:17.998" v="270" actId="47"/>
        <pc:sldMkLst>
          <pc:docMk/>
          <pc:sldMk cId="3327187794" sldId="349"/>
        </pc:sldMkLst>
      </pc:sldChg>
      <pc:sldChg chg="add del">
        <pc:chgData name="Scoggin, Jake" userId="5ad58cec-b21c-486a-b6f0-9ede36b8ce4c" providerId="ADAL" clId="{99131FEA-0C80-4943-9D3C-A9D7006FD901}" dt="2024-03-05T15:15:17.998" v="270" actId="47"/>
        <pc:sldMkLst>
          <pc:docMk/>
          <pc:sldMk cId="2376234056" sldId="350"/>
        </pc:sldMkLst>
      </pc:sldChg>
      <pc:sldChg chg="addSp delSp modSp add mod delAnim modAnim">
        <pc:chgData name="Scoggin, Jake" userId="5ad58cec-b21c-486a-b6f0-9ede36b8ce4c" providerId="ADAL" clId="{99131FEA-0C80-4943-9D3C-A9D7006FD901}" dt="2024-03-05T15:29:04.004" v="390"/>
        <pc:sldMkLst>
          <pc:docMk/>
          <pc:sldMk cId="1906007844" sldId="351"/>
        </pc:sldMkLst>
        <pc:spChg chg="del">
          <ac:chgData name="Scoggin, Jake" userId="5ad58cec-b21c-486a-b6f0-9ede36b8ce4c" providerId="ADAL" clId="{99131FEA-0C80-4943-9D3C-A9D7006FD901}" dt="2024-03-05T15:15:21.234" v="271" actId="478"/>
          <ac:spMkLst>
            <pc:docMk/>
            <pc:sldMk cId="1906007844" sldId="351"/>
            <ac:spMk id="2" creationId="{4C50EBE2-C42F-6EC4-2A52-FC78F9D6F514}"/>
          </ac:spMkLst>
        </pc:spChg>
        <pc:spChg chg="mod">
          <ac:chgData name="Scoggin, Jake" userId="5ad58cec-b21c-486a-b6f0-9ede36b8ce4c" providerId="ADAL" clId="{99131FEA-0C80-4943-9D3C-A9D7006FD901}" dt="2024-03-05T15:15:31.306" v="273" actId="164"/>
          <ac:spMkLst>
            <pc:docMk/>
            <pc:sldMk cId="1906007844" sldId="351"/>
            <ac:spMk id="4" creationId="{A26C19EA-D0B3-BC01-50CC-613F86AF95AE}"/>
          </ac:spMkLst>
        </pc:spChg>
        <pc:spChg chg="mod topLvl">
          <ac:chgData name="Scoggin, Jake" userId="5ad58cec-b21c-486a-b6f0-9ede36b8ce4c" providerId="ADAL" clId="{99131FEA-0C80-4943-9D3C-A9D7006FD901}" dt="2024-03-05T15:15:52.663" v="276" actId="165"/>
          <ac:spMkLst>
            <pc:docMk/>
            <pc:sldMk cId="1906007844" sldId="351"/>
            <ac:spMk id="7" creationId="{28307C8B-313B-E30A-1127-C3D83FFFABA4}"/>
          </ac:spMkLst>
        </pc:spChg>
        <pc:spChg chg="mod">
          <ac:chgData name="Scoggin, Jake" userId="5ad58cec-b21c-486a-b6f0-9ede36b8ce4c" providerId="ADAL" clId="{99131FEA-0C80-4943-9D3C-A9D7006FD901}" dt="2024-03-05T15:15:27.319" v="272" actId="164"/>
          <ac:spMkLst>
            <pc:docMk/>
            <pc:sldMk cId="1906007844" sldId="351"/>
            <ac:spMk id="8" creationId="{72AB6B0A-4949-D030-B23A-D85401F7E871}"/>
          </ac:spMkLst>
        </pc:spChg>
        <pc:spChg chg="mod topLvl">
          <ac:chgData name="Scoggin, Jake" userId="5ad58cec-b21c-486a-b6f0-9ede36b8ce4c" providerId="ADAL" clId="{99131FEA-0C80-4943-9D3C-A9D7006FD901}" dt="2024-03-05T15:15:56.223" v="277" actId="164"/>
          <ac:spMkLst>
            <pc:docMk/>
            <pc:sldMk cId="1906007844" sldId="351"/>
            <ac:spMk id="11" creationId="{DF01E8A4-2CA8-E38D-2E97-D1D08CFD822D}"/>
          </ac:spMkLst>
        </pc:spChg>
        <pc:spChg chg="mod">
          <ac:chgData name="Scoggin, Jake" userId="5ad58cec-b21c-486a-b6f0-9ede36b8ce4c" providerId="ADAL" clId="{99131FEA-0C80-4943-9D3C-A9D7006FD901}" dt="2024-03-05T15:15:31.306" v="273" actId="164"/>
          <ac:spMkLst>
            <pc:docMk/>
            <pc:sldMk cId="1906007844" sldId="351"/>
            <ac:spMk id="12" creationId="{2202B932-E731-563D-96C8-5A002AA0C5BF}"/>
          </ac:spMkLst>
        </pc:spChg>
        <pc:spChg chg="mod">
          <ac:chgData name="Scoggin, Jake" userId="5ad58cec-b21c-486a-b6f0-9ede36b8ce4c" providerId="ADAL" clId="{99131FEA-0C80-4943-9D3C-A9D7006FD901}" dt="2024-03-05T15:15:27.319" v="272" actId="164"/>
          <ac:spMkLst>
            <pc:docMk/>
            <pc:sldMk cId="1906007844" sldId="351"/>
            <ac:spMk id="13" creationId="{00978DAC-6B92-65C4-D6F7-C4F9EEB6B6AA}"/>
          </ac:spMkLst>
        </pc:spChg>
        <pc:spChg chg="mod topLvl">
          <ac:chgData name="Scoggin, Jake" userId="5ad58cec-b21c-486a-b6f0-9ede36b8ce4c" providerId="ADAL" clId="{99131FEA-0C80-4943-9D3C-A9D7006FD901}" dt="2024-03-05T15:15:56.223" v="277" actId="164"/>
          <ac:spMkLst>
            <pc:docMk/>
            <pc:sldMk cId="1906007844" sldId="351"/>
            <ac:spMk id="15" creationId="{801B764C-E14B-CD4D-C984-316848BD4590}"/>
          </ac:spMkLst>
        </pc:spChg>
        <pc:spChg chg="mod">
          <ac:chgData name="Scoggin, Jake" userId="5ad58cec-b21c-486a-b6f0-9ede36b8ce4c" providerId="ADAL" clId="{99131FEA-0C80-4943-9D3C-A9D7006FD901}" dt="2024-03-05T15:15:31.306" v="273" actId="164"/>
          <ac:spMkLst>
            <pc:docMk/>
            <pc:sldMk cId="1906007844" sldId="351"/>
            <ac:spMk id="17" creationId="{310C73F7-8D74-9787-01B9-4F6B0047AB67}"/>
          </ac:spMkLst>
        </pc:spChg>
        <pc:spChg chg="mod topLvl">
          <ac:chgData name="Scoggin, Jake" userId="5ad58cec-b21c-486a-b6f0-9ede36b8ce4c" providerId="ADAL" clId="{99131FEA-0C80-4943-9D3C-A9D7006FD901}" dt="2024-03-05T15:15:56.223" v="277" actId="164"/>
          <ac:spMkLst>
            <pc:docMk/>
            <pc:sldMk cId="1906007844" sldId="351"/>
            <ac:spMk id="20" creationId="{B868B95C-F1D5-C57B-AF70-394F4A78D8B2}"/>
          </ac:spMkLst>
        </pc:spChg>
        <pc:spChg chg="mod">
          <ac:chgData name="Scoggin, Jake" userId="5ad58cec-b21c-486a-b6f0-9ede36b8ce4c" providerId="ADAL" clId="{99131FEA-0C80-4943-9D3C-A9D7006FD901}" dt="2024-03-05T15:15:27.319" v="272" actId="164"/>
          <ac:spMkLst>
            <pc:docMk/>
            <pc:sldMk cId="1906007844" sldId="351"/>
            <ac:spMk id="24" creationId="{AF9E6D8D-1164-C943-EAAD-48F8560DAEF1}"/>
          </ac:spMkLst>
        </pc:spChg>
        <pc:spChg chg="mod">
          <ac:chgData name="Scoggin, Jake" userId="5ad58cec-b21c-486a-b6f0-9ede36b8ce4c" providerId="ADAL" clId="{99131FEA-0C80-4943-9D3C-A9D7006FD901}" dt="2024-03-05T15:15:45.362" v="275" actId="164"/>
          <ac:spMkLst>
            <pc:docMk/>
            <pc:sldMk cId="1906007844" sldId="351"/>
            <ac:spMk id="33" creationId="{5D67B034-35D7-8644-619B-BD6F68A4457E}"/>
          </ac:spMkLst>
        </pc:spChg>
        <pc:spChg chg="mod">
          <ac:chgData name="Scoggin, Jake" userId="5ad58cec-b21c-486a-b6f0-9ede36b8ce4c" providerId="ADAL" clId="{99131FEA-0C80-4943-9D3C-A9D7006FD901}" dt="2024-03-05T15:15:45.362" v="275" actId="164"/>
          <ac:spMkLst>
            <pc:docMk/>
            <pc:sldMk cId="1906007844" sldId="351"/>
            <ac:spMk id="34" creationId="{F779F2F5-7429-D80E-0370-CD12CB8FC944}"/>
          </ac:spMkLst>
        </pc:spChg>
        <pc:spChg chg="mod">
          <ac:chgData name="Scoggin, Jake" userId="5ad58cec-b21c-486a-b6f0-9ede36b8ce4c" providerId="ADAL" clId="{99131FEA-0C80-4943-9D3C-A9D7006FD901}" dt="2024-03-05T15:15:45.362" v="275" actId="164"/>
          <ac:spMkLst>
            <pc:docMk/>
            <pc:sldMk cId="1906007844" sldId="351"/>
            <ac:spMk id="35" creationId="{5FCF745F-73ED-31A9-DD92-81697591E093}"/>
          </ac:spMkLst>
        </pc:spChg>
        <pc:spChg chg="mod topLvl">
          <ac:chgData name="Scoggin, Jake" userId="5ad58cec-b21c-486a-b6f0-9ede36b8ce4c" providerId="ADAL" clId="{99131FEA-0C80-4943-9D3C-A9D7006FD901}" dt="2024-03-05T15:18:30.389" v="337" actId="164"/>
          <ac:spMkLst>
            <pc:docMk/>
            <pc:sldMk cId="1906007844" sldId="351"/>
            <ac:spMk id="36" creationId="{98449F81-706D-D7CC-F9DF-A4E7D19FB154}"/>
          </ac:spMkLst>
        </pc:spChg>
        <pc:spChg chg="mod">
          <ac:chgData name="Scoggin, Jake" userId="5ad58cec-b21c-486a-b6f0-9ede36b8ce4c" providerId="ADAL" clId="{99131FEA-0C80-4943-9D3C-A9D7006FD901}" dt="2024-03-05T15:18:30.389" v="337" actId="164"/>
          <ac:spMkLst>
            <pc:docMk/>
            <pc:sldMk cId="1906007844" sldId="351"/>
            <ac:spMk id="37" creationId="{3D115729-92D4-ECDF-38DE-E8A65B6D1960}"/>
          </ac:spMkLst>
        </pc:spChg>
        <pc:spChg chg="mod topLvl">
          <ac:chgData name="Scoggin, Jake" userId="5ad58cec-b21c-486a-b6f0-9ede36b8ce4c" providerId="ADAL" clId="{99131FEA-0C80-4943-9D3C-A9D7006FD901}" dt="2024-03-05T15:18:30.389" v="337" actId="164"/>
          <ac:spMkLst>
            <pc:docMk/>
            <pc:sldMk cId="1906007844" sldId="351"/>
            <ac:spMk id="38" creationId="{10AEAEE2-B94E-86C9-8584-D6205C5F57AE}"/>
          </ac:spMkLst>
        </pc:spChg>
        <pc:spChg chg="add mod">
          <ac:chgData name="Scoggin, Jake" userId="5ad58cec-b21c-486a-b6f0-9ede36b8ce4c" providerId="ADAL" clId="{99131FEA-0C80-4943-9D3C-A9D7006FD901}" dt="2024-03-05T15:16:12.763" v="285" actId="1076"/>
          <ac:spMkLst>
            <pc:docMk/>
            <pc:sldMk cId="1906007844" sldId="351"/>
            <ac:spMk id="43" creationId="{82F1B962-5CB5-D95E-4558-4358BACAD694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4" creationId="{FE45E79C-1AE3-FE74-F85A-E43B437E10F5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5" creationId="{B514855F-4F82-FA6A-892F-1B4C1717622B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6" creationId="{98830FE6-F093-4F4E-2D78-8F53DA74F380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7" creationId="{EDFFC6CF-C4D7-7B26-D72A-50ADDE4D8D94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8" creationId="{359B0CCF-38E7-F657-E380-D176C2A0B91A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49" creationId="{D5D55187-4B16-E85C-F979-8B75EA6CBD6B}"/>
          </ac:spMkLst>
        </pc:spChg>
        <pc:spChg chg="add del mod">
          <ac:chgData name="Scoggin, Jake" userId="5ad58cec-b21c-486a-b6f0-9ede36b8ce4c" providerId="ADAL" clId="{99131FEA-0C80-4943-9D3C-A9D7006FD901}" dt="2024-03-05T15:22:41.982" v="348" actId="478"/>
          <ac:spMkLst>
            <pc:docMk/>
            <pc:sldMk cId="1906007844" sldId="351"/>
            <ac:spMk id="50" creationId="{94490B2C-EDB0-8158-218C-A5507F8A404F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54" creationId="{F054DCE9-2D59-9F9C-FB67-2DDEFD93FC34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55" creationId="{26890686-ECD1-40B8-8112-027665742C8C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56" creationId="{D3B86AE1-4A42-C6ED-CC5C-739B3EE97BDA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58" creationId="{01AB4D9C-3B61-3C6A-3D56-9169AC1E05B5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59" creationId="{0C3670A4-BC1C-2A05-8349-B2144E69D85E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0" creationId="{003CF47D-7F97-F7B5-90FF-AD0EECB7C33C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2" creationId="{41AEFC82-3A1B-830B-4798-19EA6B876E48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3" creationId="{96E44C22-33F1-C108-A77D-A20C4646F6BF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4" creationId="{47434072-ED57-6D91-538B-62DEDCB677D7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6" creationId="{F1CE574C-673C-3D15-F9E8-F29EA3C68EFF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7" creationId="{F13E0D51-99E9-6E8E-1C14-A8A9647EAD15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68" creationId="{3A3506BA-60A6-5888-FC6A-ADAE97DEDA88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0" creationId="{D0ECDB11-5AB4-5470-5E6D-158EC59E182D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1" creationId="{62C7C91A-ADB7-E20D-4584-663F2EF17359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2" creationId="{505F8E6A-730E-9A07-8EB5-7A504282CA44}"/>
          </ac:spMkLst>
        </pc:spChg>
        <pc:spChg chg="mod">
          <ac:chgData name="Scoggin, Jake" userId="5ad58cec-b21c-486a-b6f0-9ede36b8ce4c" providerId="ADAL" clId="{99131FEA-0C80-4943-9D3C-A9D7006FD901}" dt="2024-03-05T15:27:41.962" v="378" actId="20577"/>
          <ac:spMkLst>
            <pc:docMk/>
            <pc:sldMk cId="1906007844" sldId="351"/>
            <ac:spMk id="74" creationId="{700468A6-08F0-6534-C938-882E970C842D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5" creationId="{C5A05BBB-1C5E-E999-AB7D-DB1AB88B4002}"/>
          </ac:spMkLst>
        </pc:spChg>
        <pc:spChg chg="mod">
          <ac:chgData name="Scoggin, Jake" userId="5ad58cec-b21c-486a-b6f0-9ede36b8ce4c" providerId="ADAL" clId="{99131FEA-0C80-4943-9D3C-A9D7006FD901}" dt="2024-03-05T15:27:27.305" v="377" actId="207"/>
          <ac:spMkLst>
            <pc:docMk/>
            <pc:sldMk cId="1906007844" sldId="351"/>
            <ac:spMk id="76" creationId="{C7E08A6D-78E8-668E-4509-EE587F29B4D7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8" creationId="{BD6F9D53-EFC5-540F-17B8-85FA1E84ED75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79" creationId="{4D9ED661-BEDF-A402-C356-FB2086CE961B}"/>
          </ac:spMkLst>
        </pc:spChg>
        <pc:spChg chg="mod">
          <ac:chgData name="Scoggin, Jake" userId="5ad58cec-b21c-486a-b6f0-9ede36b8ce4c" providerId="ADAL" clId="{99131FEA-0C80-4943-9D3C-A9D7006FD901}" dt="2024-03-05T15:26:40.046" v="366"/>
          <ac:spMkLst>
            <pc:docMk/>
            <pc:sldMk cId="1906007844" sldId="351"/>
            <ac:spMk id="80" creationId="{E271E5B5-C2BF-DABC-8E60-E9363A115631}"/>
          </ac:spMkLst>
        </pc:spChg>
        <pc:grpChg chg="add del mod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3" creationId="{02408673-B3A0-3376-1A27-0759268F93BE}"/>
          </ac:grpSpMkLst>
        </pc:grpChg>
        <pc:grpChg chg="add del mod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10" creationId="{A44C195F-260E-F2CF-B46A-E7A0FF2E7905}"/>
          </ac:grpSpMkLst>
        </pc:grpChg>
        <pc:grpChg chg="add del mod">
          <ac:chgData name="Scoggin, Jake" userId="5ad58cec-b21c-486a-b6f0-9ede36b8ce4c" providerId="ADAL" clId="{99131FEA-0C80-4943-9D3C-A9D7006FD901}" dt="2024-03-05T15:15:52.663" v="276" actId="165"/>
          <ac:grpSpMkLst>
            <pc:docMk/>
            <pc:sldMk cId="1906007844" sldId="351"/>
            <ac:grpSpMk id="16" creationId="{3E757BEA-F779-58FE-6D87-D996D45FF31C}"/>
          </ac:grpSpMkLst>
        </pc:grpChg>
        <pc:grpChg chg="add del mod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18" creationId="{37CBB273-F6E2-706B-491D-DC6683C6307E}"/>
          </ac:grpSpMkLst>
        </pc:grpChg>
        <pc:grpChg chg="del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39" creationId="{0859671A-C14B-3896-9422-28AC8F188DF3}"/>
          </ac:grpSpMkLst>
        </pc:grpChg>
        <pc:grpChg chg="del">
          <ac:chgData name="Scoggin, Jake" userId="5ad58cec-b21c-486a-b6f0-9ede36b8ce4c" providerId="ADAL" clId="{99131FEA-0C80-4943-9D3C-A9D7006FD901}" dt="2024-03-05T15:18:26.656" v="336" actId="165"/>
          <ac:grpSpMkLst>
            <pc:docMk/>
            <pc:sldMk cId="1906007844" sldId="351"/>
            <ac:grpSpMk id="40" creationId="{18F825B3-F620-7EB2-8469-E35918C3D3A3}"/>
          </ac:grpSpMkLst>
        </pc:grpChg>
        <pc:grpChg chg="del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41" creationId="{DD09AC15-928A-1064-796E-46431C27FE36}"/>
          </ac:grpSpMkLst>
        </pc:grpChg>
        <pc:grpChg chg="add del mod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42" creationId="{E0A34910-72B3-8634-395D-9D788515C697}"/>
          </ac:grpSpMkLst>
        </pc:grpChg>
        <pc:grpChg chg="add del mod">
          <ac:chgData name="Scoggin, Jake" userId="5ad58cec-b21c-486a-b6f0-9ede36b8ce4c" providerId="ADAL" clId="{99131FEA-0C80-4943-9D3C-A9D7006FD901}" dt="2024-03-05T15:26:39.618" v="365" actId="478"/>
          <ac:grpSpMkLst>
            <pc:docMk/>
            <pc:sldMk cId="1906007844" sldId="351"/>
            <ac:grpSpMk id="51" creationId="{159CCB86-6442-E07C-2C52-FFBB82CA109C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53" creationId="{51C85F48-3B8F-6D78-2C14-E37EACA0535B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57" creationId="{BCEF40EE-F62A-7894-7FA4-FEB9E323EF99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61" creationId="{2A7E991C-3DDD-A47A-3B76-D970B1D60D00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65" creationId="{479EB549-C6CA-8604-EC86-CF3419FA01D6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69" creationId="{2657B0E7-6E99-785B-6373-7AC73022C63B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73" creationId="{6046D422-3A92-03EE-26FC-C481C7E6AAD6}"/>
          </ac:grpSpMkLst>
        </pc:grpChg>
        <pc:grpChg chg="add mod">
          <ac:chgData name="Scoggin, Jake" userId="5ad58cec-b21c-486a-b6f0-9ede36b8ce4c" providerId="ADAL" clId="{99131FEA-0C80-4943-9D3C-A9D7006FD901}" dt="2024-03-05T15:26:40.046" v="366"/>
          <ac:grpSpMkLst>
            <pc:docMk/>
            <pc:sldMk cId="1906007844" sldId="351"/>
            <ac:grpSpMk id="77" creationId="{8D1E6EDA-3B55-7022-0C63-A98D85AEE9DF}"/>
          </ac:grpSpMkLst>
        </pc:grpChg>
        <pc:graphicFrameChg chg="add del mod">
          <ac:chgData name="Scoggin, Jake" userId="5ad58cec-b21c-486a-b6f0-9ede36b8ce4c" providerId="ADAL" clId="{99131FEA-0C80-4943-9D3C-A9D7006FD901}" dt="2024-03-05T15:23:14.550" v="355" actId="478"/>
          <ac:graphicFrameMkLst>
            <pc:docMk/>
            <pc:sldMk cId="1906007844" sldId="351"/>
            <ac:graphicFrameMk id="52" creationId="{CA28DAE0-83A3-6DCB-214A-FDADC87363FF}"/>
          </ac:graphicFrameMkLst>
        </pc:graphicFrameChg>
      </pc:sldChg>
      <pc:sldChg chg="add del">
        <pc:chgData name="Scoggin, Jake" userId="5ad58cec-b21c-486a-b6f0-9ede36b8ce4c" providerId="ADAL" clId="{99131FEA-0C80-4943-9D3C-A9D7006FD901}" dt="2024-03-05T14:59:28.254" v="253"/>
        <pc:sldMkLst>
          <pc:docMk/>
          <pc:sldMk cId="62777696" sldId="437"/>
        </pc:sldMkLst>
      </pc:sldChg>
      <pc:sldChg chg="del">
        <pc:chgData name="Scoggin, Jake" userId="5ad58cec-b21c-486a-b6f0-9ede36b8ce4c" providerId="ADAL" clId="{99131FEA-0C80-4943-9D3C-A9D7006FD901}" dt="2024-03-05T14:57:40.870" v="241" actId="47"/>
        <pc:sldMkLst>
          <pc:docMk/>
          <pc:sldMk cId="2029172156" sldId="438"/>
        </pc:sldMkLst>
      </pc:sldChg>
      <pc:sldChg chg="addSp delSp modSp mod modAnim">
        <pc:chgData name="Scoggin, Jake" userId="5ad58cec-b21c-486a-b6f0-9ede36b8ce4c" providerId="ADAL" clId="{99131FEA-0C80-4943-9D3C-A9D7006FD901}" dt="2024-03-05T14:59:44.803" v="255"/>
        <pc:sldMkLst>
          <pc:docMk/>
          <pc:sldMk cId="3817955986" sldId="439"/>
        </pc:sldMkLst>
        <pc:spChg chg="add del mod">
          <ac:chgData name="Scoggin, Jake" userId="5ad58cec-b21c-486a-b6f0-9ede36b8ce4c" providerId="ADAL" clId="{99131FEA-0C80-4943-9D3C-A9D7006FD901}" dt="2024-03-05T14:59:30.964" v="254" actId="21"/>
          <ac:spMkLst>
            <pc:docMk/>
            <pc:sldMk cId="3817955986" sldId="439"/>
            <ac:spMk id="2" creationId="{F1FF4846-8C63-4F33-917C-F89DE430502D}"/>
          </ac:spMkLst>
        </pc:spChg>
        <pc:spChg chg="add mod">
          <ac:chgData name="Scoggin, Jake" userId="5ad58cec-b21c-486a-b6f0-9ede36b8ce4c" providerId="ADAL" clId="{99131FEA-0C80-4943-9D3C-A9D7006FD901}" dt="2024-03-05T14:59:44.803" v="255"/>
          <ac:spMkLst>
            <pc:docMk/>
            <pc:sldMk cId="3817955986" sldId="439"/>
            <ac:spMk id="3" creationId="{CD8A14B4-16BB-2736-E418-3A65FAA0A6E2}"/>
          </ac:spMkLst>
        </pc:spChg>
        <pc:spChg chg="add mod">
          <ac:chgData name="Scoggin, Jake" userId="5ad58cec-b21c-486a-b6f0-9ede36b8ce4c" providerId="ADAL" clId="{99131FEA-0C80-4943-9D3C-A9D7006FD901}" dt="2024-03-05T14:59:44.803" v="255"/>
          <ac:spMkLst>
            <pc:docMk/>
            <pc:sldMk cId="3817955986" sldId="439"/>
            <ac:spMk id="5" creationId="{C1740FD6-8E1A-4CAA-833A-893062A98495}"/>
          </ac:spMkLst>
        </pc:spChg>
        <pc:spChg chg="add mod">
          <ac:chgData name="Scoggin, Jake" userId="5ad58cec-b21c-486a-b6f0-9ede36b8ce4c" providerId="ADAL" clId="{99131FEA-0C80-4943-9D3C-A9D7006FD901}" dt="2024-03-05T14:59:44.803" v="255"/>
          <ac:spMkLst>
            <pc:docMk/>
            <pc:sldMk cId="3817955986" sldId="439"/>
            <ac:spMk id="6" creationId="{3DE44A09-E196-8C76-1B15-548E5E7A2149}"/>
          </ac:spMkLst>
        </pc:spChg>
        <pc:spChg chg="add mod">
          <ac:chgData name="Scoggin, Jake" userId="5ad58cec-b21c-486a-b6f0-9ede36b8ce4c" providerId="ADAL" clId="{99131FEA-0C80-4943-9D3C-A9D7006FD901}" dt="2024-03-05T14:59:44.803" v="255"/>
          <ac:spMkLst>
            <pc:docMk/>
            <pc:sldMk cId="3817955986" sldId="439"/>
            <ac:spMk id="7" creationId="{C565BCD6-0ED0-E690-9E07-893241E39204}"/>
          </ac:spMkLst>
        </pc:spChg>
      </pc:sldChg>
      <pc:sldChg chg="addSp modSp">
        <pc:chgData name="Scoggin, Jake" userId="5ad58cec-b21c-486a-b6f0-9ede36b8ce4c" providerId="ADAL" clId="{99131FEA-0C80-4943-9D3C-A9D7006FD901}" dt="2024-03-05T14:59:46.193" v="256"/>
        <pc:sldMkLst>
          <pc:docMk/>
          <pc:sldMk cId="50542587" sldId="440"/>
        </pc:sldMkLst>
        <pc:spChg chg="add mod">
          <ac:chgData name="Scoggin, Jake" userId="5ad58cec-b21c-486a-b6f0-9ede36b8ce4c" providerId="ADAL" clId="{99131FEA-0C80-4943-9D3C-A9D7006FD901}" dt="2024-03-05T14:59:46.193" v="256"/>
          <ac:spMkLst>
            <pc:docMk/>
            <pc:sldMk cId="50542587" sldId="440"/>
            <ac:spMk id="2" creationId="{1E3FA8CE-EC07-4B9D-B3AE-13D60293FD2D}"/>
          </ac:spMkLst>
        </pc:spChg>
        <pc:spChg chg="add mod">
          <ac:chgData name="Scoggin, Jake" userId="5ad58cec-b21c-486a-b6f0-9ede36b8ce4c" providerId="ADAL" clId="{99131FEA-0C80-4943-9D3C-A9D7006FD901}" dt="2024-03-05T14:59:46.193" v="256"/>
          <ac:spMkLst>
            <pc:docMk/>
            <pc:sldMk cId="50542587" sldId="440"/>
            <ac:spMk id="3" creationId="{39B78696-7D43-C04C-263F-9112489A6AF7}"/>
          </ac:spMkLst>
        </pc:spChg>
        <pc:spChg chg="add mod">
          <ac:chgData name="Scoggin, Jake" userId="5ad58cec-b21c-486a-b6f0-9ede36b8ce4c" providerId="ADAL" clId="{99131FEA-0C80-4943-9D3C-A9D7006FD901}" dt="2024-03-05T14:59:46.193" v="256"/>
          <ac:spMkLst>
            <pc:docMk/>
            <pc:sldMk cId="50542587" sldId="440"/>
            <ac:spMk id="5" creationId="{237A84BD-FF4B-2E87-646C-CFF8BCDD8E71}"/>
          </ac:spMkLst>
        </pc:spChg>
        <pc:spChg chg="add mod">
          <ac:chgData name="Scoggin, Jake" userId="5ad58cec-b21c-486a-b6f0-9ede36b8ce4c" providerId="ADAL" clId="{99131FEA-0C80-4943-9D3C-A9D7006FD901}" dt="2024-03-05T14:59:46.193" v="256"/>
          <ac:spMkLst>
            <pc:docMk/>
            <pc:sldMk cId="50542587" sldId="440"/>
            <ac:spMk id="6" creationId="{2F1CD51C-7090-A065-FBB1-1B3A18C48B47}"/>
          </ac:spMkLst>
        </pc:spChg>
      </pc:sldChg>
      <pc:sldChg chg="addSp modSp">
        <pc:chgData name="Scoggin, Jake" userId="5ad58cec-b21c-486a-b6f0-9ede36b8ce4c" providerId="ADAL" clId="{99131FEA-0C80-4943-9D3C-A9D7006FD901}" dt="2024-03-05T14:59:47.294" v="257"/>
        <pc:sldMkLst>
          <pc:docMk/>
          <pc:sldMk cId="1158646754" sldId="441"/>
        </pc:sldMkLst>
        <pc:spChg chg="add mod">
          <ac:chgData name="Scoggin, Jake" userId="5ad58cec-b21c-486a-b6f0-9ede36b8ce4c" providerId="ADAL" clId="{99131FEA-0C80-4943-9D3C-A9D7006FD901}" dt="2024-03-05T14:59:47.294" v="257"/>
          <ac:spMkLst>
            <pc:docMk/>
            <pc:sldMk cId="1158646754" sldId="441"/>
            <ac:spMk id="2" creationId="{C310340E-410C-C96C-A040-F5325F0E8EB8}"/>
          </ac:spMkLst>
        </pc:spChg>
        <pc:spChg chg="add mod">
          <ac:chgData name="Scoggin, Jake" userId="5ad58cec-b21c-486a-b6f0-9ede36b8ce4c" providerId="ADAL" clId="{99131FEA-0C80-4943-9D3C-A9D7006FD901}" dt="2024-03-05T14:59:47.294" v="257"/>
          <ac:spMkLst>
            <pc:docMk/>
            <pc:sldMk cId="1158646754" sldId="441"/>
            <ac:spMk id="3" creationId="{C408C97C-ADDF-81D8-42E4-480B1F5FF5C2}"/>
          </ac:spMkLst>
        </pc:spChg>
        <pc:spChg chg="add mod">
          <ac:chgData name="Scoggin, Jake" userId="5ad58cec-b21c-486a-b6f0-9ede36b8ce4c" providerId="ADAL" clId="{99131FEA-0C80-4943-9D3C-A9D7006FD901}" dt="2024-03-05T14:59:47.294" v="257"/>
          <ac:spMkLst>
            <pc:docMk/>
            <pc:sldMk cId="1158646754" sldId="441"/>
            <ac:spMk id="5" creationId="{513DF86C-3C66-6C34-678C-02F0D0BCC6CA}"/>
          </ac:spMkLst>
        </pc:spChg>
        <pc:spChg chg="add mod">
          <ac:chgData name="Scoggin, Jake" userId="5ad58cec-b21c-486a-b6f0-9ede36b8ce4c" providerId="ADAL" clId="{99131FEA-0C80-4943-9D3C-A9D7006FD901}" dt="2024-03-05T14:59:47.294" v="257"/>
          <ac:spMkLst>
            <pc:docMk/>
            <pc:sldMk cId="1158646754" sldId="441"/>
            <ac:spMk id="6" creationId="{02C81E60-6C49-8CB3-0BF6-1CCE6F4E22E8}"/>
          </ac:spMkLst>
        </pc:spChg>
      </pc:sldChg>
      <pc:sldChg chg="add">
        <pc:chgData name="Scoggin, Jake" userId="5ad58cec-b21c-486a-b6f0-9ede36b8ce4c" providerId="ADAL" clId="{99131FEA-0C80-4943-9D3C-A9D7006FD901}" dt="2024-03-05T14:56:17.118" v="235"/>
        <pc:sldMkLst>
          <pc:docMk/>
          <pc:sldMk cId="1648397944" sldId="450"/>
        </pc:sldMkLst>
      </pc:sldChg>
      <pc:sldChg chg="add">
        <pc:chgData name="Scoggin, Jake" userId="5ad58cec-b21c-486a-b6f0-9ede36b8ce4c" providerId="ADAL" clId="{99131FEA-0C80-4943-9D3C-A9D7006FD901}" dt="2024-03-05T14:56:17.118" v="235"/>
        <pc:sldMkLst>
          <pc:docMk/>
          <pc:sldMk cId="3964898231" sldId="451"/>
        </pc:sldMkLst>
      </pc:sldChg>
      <pc:sldChg chg="addSp delSp modSp mod modAnim">
        <pc:chgData name="Scoggin, Jake" userId="5ad58cec-b21c-486a-b6f0-9ede36b8ce4c" providerId="ADAL" clId="{99131FEA-0C80-4943-9D3C-A9D7006FD901}" dt="2024-03-05T16:31:51.299" v="541" actId="14100"/>
        <pc:sldMkLst>
          <pc:docMk/>
          <pc:sldMk cId="3942442649" sldId="452"/>
        </pc:sldMkLst>
        <pc:spChg chg="add mod">
          <ac:chgData name="Scoggin, Jake" userId="5ad58cec-b21c-486a-b6f0-9ede36b8ce4c" providerId="ADAL" clId="{99131FEA-0C80-4943-9D3C-A9D7006FD901}" dt="2024-03-05T16:31:51.299" v="541" actId="14100"/>
          <ac:spMkLst>
            <pc:docMk/>
            <pc:sldMk cId="3942442649" sldId="452"/>
            <ac:spMk id="2" creationId="{AB36B4C7-3948-F7D9-A577-DDF58C8A8D41}"/>
          </ac:spMkLst>
        </pc:spChg>
        <pc:picChg chg="del">
          <ac:chgData name="Scoggin, Jake" userId="5ad58cec-b21c-486a-b6f0-9ede36b8ce4c" providerId="ADAL" clId="{99131FEA-0C80-4943-9D3C-A9D7006FD901}" dt="2024-03-05T16:26:03.970" v="392" actId="478"/>
          <ac:picMkLst>
            <pc:docMk/>
            <pc:sldMk cId="3942442649" sldId="452"/>
            <ac:picMk id="6" creationId="{A4C145DC-4F27-4A64-8366-07C3C0C32511}"/>
          </ac:picMkLst>
        </pc:picChg>
        <pc:picChg chg="del">
          <ac:chgData name="Scoggin, Jake" userId="5ad58cec-b21c-486a-b6f0-9ede36b8ce4c" providerId="ADAL" clId="{99131FEA-0C80-4943-9D3C-A9D7006FD901}" dt="2024-03-05T16:26:05.222" v="393" actId="478"/>
          <ac:picMkLst>
            <pc:docMk/>
            <pc:sldMk cId="3942442649" sldId="452"/>
            <ac:picMk id="7" creationId="{F2852370-41F8-4317-AECD-F2E437E3B8D1}"/>
          </ac:picMkLst>
        </pc:picChg>
      </pc:sldChg>
      <pc:sldChg chg="delSp mod">
        <pc:chgData name="Scoggin, Jake" userId="5ad58cec-b21c-486a-b6f0-9ede36b8ce4c" providerId="ADAL" clId="{99131FEA-0C80-4943-9D3C-A9D7006FD901}" dt="2024-03-05T16:34:50.985" v="551" actId="478"/>
        <pc:sldMkLst>
          <pc:docMk/>
          <pc:sldMk cId="2972568057" sldId="455"/>
        </pc:sldMkLst>
        <pc:spChg chg="del">
          <ac:chgData name="Scoggin, Jake" userId="5ad58cec-b21c-486a-b6f0-9ede36b8ce4c" providerId="ADAL" clId="{99131FEA-0C80-4943-9D3C-A9D7006FD901}" dt="2024-03-05T16:34:50.985" v="551" actId="478"/>
          <ac:spMkLst>
            <pc:docMk/>
            <pc:sldMk cId="2972568057" sldId="455"/>
            <ac:spMk id="44" creationId="{42CD105A-7845-40DD-91A0-25EA18A2AE35}"/>
          </ac:spMkLst>
        </pc:spChg>
        <pc:spChg chg="del">
          <ac:chgData name="Scoggin, Jake" userId="5ad58cec-b21c-486a-b6f0-9ede36b8ce4c" providerId="ADAL" clId="{99131FEA-0C80-4943-9D3C-A9D7006FD901}" dt="2024-03-05T16:34:50.985" v="551" actId="478"/>
          <ac:spMkLst>
            <pc:docMk/>
            <pc:sldMk cId="2972568057" sldId="455"/>
            <ac:spMk id="45" creationId="{A5C00864-4A80-4BB2-A830-39B3AB18734D}"/>
          </ac:spMkLst>
        </pc:spChg>
        <pc:spChg chg="del">
          <ac:chgData name="Scoggin, Jake" userId="5ad58cec-b21c-486a-b6f0-9ede36b8ce4c" providerId="ADAL" clId="{99131FEA-0C80-4943-9D3C-A9D7006FD901}" dt="2024-03-05T16:34:50.985" v="551" actId="478"/>
          <ac:spMkLst>
            <pc:docMk/>
            <pc:sldMk cId="2972568057" sldId="455"/>
            <ac:spMk id="46" creationId="{11B6899F-AC93-4DF1-AB88-9AF322FEF2B1}"/>
          </ac:spMkLst>
        </pc:spChg>
        <pc:spChg chg="del">
          <ac:chgData name="Scoggin, Jake" userId="5ad58cec-b21c-486a-b6f0-9ede36b8ce4c" providerId="ADAL" clId="{99131FEA-0C80-4943-9D3C-A9D7006FD901}" dt="2024-03-05T16:34:50.985" v="551" actId="478"/>
          <ac:spMkLst>
            <pc:docMk/>
            <pc:sldMk cId="2972568057" sldId="455"/>
            <ac:spMk id="47" creationId="{1C637ADD-EF78-4909-845F-45015D14B4C8}"/>
          </ac:spMkLst>
        </pc:spChg>
      </pc:sldChg>
      <pc:sldChg chg="delSp mod">
        <pc:chgData name="Scoggin, Jake" userId="5ad58cec-b21c-486a-b6f0-9ede36b8ce4c" providerId="ADAL" clId="{99131FEA-0C80-4943-9D3C-A9D7006FD901}" dt="2024-03-05T16:34:57.986" v="553" actId="478"/>
        <pc:sldMkLst>
          <pc:docMk/>
          <pc:sldMk cId="2696907344" sldId="456"/>
        </pc:sldMkLst>
        <pc:spChg chg="del">
          <ac:chgData name="Scoggin, Jake" userId="5ad58cec-b21c-486a-b6f0-9ede36b8ce4c" providerId="ADAL" clId="{99131FEA-0C80-4943-9D3C-A9D7006FD901}" dt="2024-03-05T16:34:55.207" v="552" actId="478"/>
          <ac:spMkLst>
            <pc:docMk/>
            <pc:sldMk cId="2696907344" sldId="456"/>
            <ac:spMk id="44" creationId="{42CD105A-7845-40DD-91A0-25EA18A2AE35}"/>
          </ac:spMkLst>
        </pc:spChg>
        <pc:spChg chg="del">
          <ac:chgData name="Scoggin, Jake" userId="5ad58cec-b21c-486a-b6f0-9ede36b8ce4c" providerId="ADAL" clId="{99131FEA-0C80-4943-9D3C-A9D7006FD901}" dt="2024-03-05T16:34:55.207" v="552" actId="478"/>
          <ac:spMkLst>
            <pc:docMk/>
            <pc:sldMk cId="2696907344" sldId="456"/>
            <ac:spMk id="45" creationId="{A5C00864-4A80-4BB2-A830-39B3AB18734D}"/>
          </ac:spMkLst>
        </pc:spChg>
        <pc:spChg chg="del">
          <ac:chgData name="Scoggin, Jake" userId="5ad58cec-b21c-486a-b6f0-9ede36b8ce4c" providerId="ADAL" clId="{99131FEA-0C80-4943-9D3C-A9D7006FD901}" dt="2024-03-05T16:34:55.207" v="552" actId="478"/>
          <ac:spMkLst>
            <pc:docMk/>
            <pc:sldMk cId="2696907344" sldId="456"/>
            <ac:spMk id="46" creationId="{11B6899F-AC93-4DF1-AB88-9AF322FEF2B1}"/>
          </ac:spMkLst>
        </pc:spChg>
        <pc:spChg chg="del">
          <ac:chgData name="Scoggin, Jake" userId="5ad58cec-b21c-486a-b6f0-9ede36b8ce4c" providerId="ADAL" clId="{99131FEA-0C80-4943-9D3C-A9D7006FD901}" dt="2024-03-05T16:34:55.207" v="552" actId="478"/>
          <ac:spMkLst>
            <pc:docMk/>
            <pc:sldMk cId="2696907344" sldId="456"/>
            <ac:spMk id="47" creationId="{1C637ADD-EF78-4909-845F-45015D14B4C8}"/>
          </ac:spMkLst>
        </pc:spChg>
        <pc:spChg chg="del">
          <ac:chgData name="Scoggin, Jake" userId="5ad58cec-b21c-486a-b6f0-9ede36b8ce4c" providerId="ADAL" clId="{99131FEA-0C80-4943-9D3C-A9D7006FD901}" dt="2024-03-05T16:34:57.986" v="553" actId="478"/>
          <ac:spMkLst>
            <pc:docMk/>
            <pc:sldMk cId="2696907344" sldId="456"/>
            <ac:spMk id="52" creationId="{22857D43-568F-4A64-8F72-76CD0B440130}"/>
          </ac:spMkLst>
        </pc:spChg>
        <pc:spChg chg="del">
          <ac:chgData name="Scoggin, Jake" userId="5ad58cec-b21c-486a-b6f0-9ede36b8ce4c" providerId="ADAL" clId="{99131FEA-0C80-4943-9D3C-A9D7006FD901}" dt="2024-03-05T16:34:57.986" v="553" actId="478"/>
          <ac:spMkLst>
            <pc:docMk/>
            <pc:sldMk cId="2696907344" sldId="456"/>
            <ac:spMk id="53" creationId="{570933F2-12F6-4AAA-8C19-D983D85763E7}"/>
          </ac:spMkLst>
        </pc:spChg>
      </pc:sldChg>
      <pc:sldChg chg="delSp mod">
        <pc:chgData name="Scoggin, Jake" userId="5ad58cec-b21c-486a-b6f0-9ede36b8ce4c" providerId="ADAL" clId="{99131FEA-0C80-4943-9D3C-A9D7006FD901}" dt="2024-03-05T16:35:02.364" v="555" actId="478"/>
        <pc:sldMkLst>
          <pc:docMk/>
          <pc:sldMk cId="2889748798" sldId="457"/>
        </pc:sldMkLst>
        <pc:spChg chg="del">
          <ac:chgData name="Scoggin, Jake" userId="5ad58cec-b21c-486a-b6f0-9ede36b8ce4c" providerId="ADAL" clId="{99131FEA-0C80-4943-9D3C-A9D7006FD901}" dt="2024-03-05T16:35:00.667" v="554" actId="478"/>
          <ac:spMkLst>
            <pc:docMk/>
            <pc:sldMk cId="2889748798" sldId="457"/>
            <ac:spMk id="44" creationId="{42CD105A-7845-40DD-91A0-25EA18A2AE35}"/>
          </ac:spMkLst>
        </pc:spChg>
        <pc:spChg chg="del">
          <ac:chgData name="Scoggin, Jake" userId="5ad58cec-b21c-486a-b6f0-9ede36b8ce4c" providerId="ADAL" clId="{99131FEA-0C80-4943-9D3C-A9D7006FD901}" dt="2024-03-05T16:35:00.667" v="554" actId="478"/>
          <ac:spMkLst>
            <pc:docMk/>
            <pc:sldMk cId="2889748798" sldId="457"/>
            <ac:spMk id="45" creationId="{A5C00864-4A80-4BB2-A830-39B3AB18734D}"/>
          </ac:spMkLst>
        </pc:spChg>
        <pc:spChg chg="del">
          <ac:chgData name="Scoggin, Jake" userId="5ad58cec-b21c-486a-b6f0-9ede36b8ce4c" providerId="ADAL" clId="{99131FEA-0C80-4943-9D3C-A9D7006FD901}" dt="2024-03-05T16:35:00.667" v="554" actId="478"/>
          <ac:spMkLst>
            <pc:docMk/>
            <pc:sldMk cId="2889748798" sldId="457"/>
            <ac:spMk id="46" creationId="{11B6899F-AC93-4DF1-AB88-9AF322FEF2B1}"/>
          </ac:spMkLst>
        </pc:spChg>
        <pc:spChg chg="del">
          <ac:chgData name="Scoggin, Jake" userId="5ad58cec-b21c-486a-b6f0-9ede36b8ce4c" providerId="ADAL" clId="{99131FEA-0C80-4943-9D3C-A9D7006FD901}" dt="2024-03-05T16:35:00.667" v="554" actId="478"/>
          <ac:spMkLst>
            <pc:docMk/>
            <pc:sldMk cId="2889748798" sldId="457"/>
            <ac:spMk id="47" creationId="{1C637ADD-EF78-4909-845F-45015D14B4C8}"/>
          </ac:spMkLst>
        </pc:spChg>
        <pc:spChg chg="del">
          <ac:chgData name="Scoggin, Jake" userId="5ad58cec-b21c-486a-b6f0-9ede36b8ce4c" providerId="ADAL" clId="{99131FEA-0C80-4943-9D3C-A9D7006FD901}" dt="2024-03-05T16:35:02.364" v="555" actId="478"/>
          <ac:spMkLst>
            <pc:docMk/>
            <pc:sldMk cId="2889748798" sldId="457"/>
            <ac:spMk id="52" creationId="{22857D43-568F-4A64-8F72-76CD0B440130}"/>
          </ac:spMkLst>
        </pc:spChg>
        <pc:spChg chg="del">
          <ac:chgData name="Scoggin, Jake" userId="5ad58cec-b21c-486a-b6f0-9ede36b8ce4c" providerId="ADAL" clId="{99131FEA-0C80-4943-9D3C-A9D7006FD901}" dt="2024-03-05T16:35:02.364" v="555" actId="478"/>
          <ac:spMkLst>
            <pc:docMk/>
            <pc:sldMk cId="2889748798" sldId="457"/>
            <ac:spMk id="53" creationId="{570933F2-12F6-4AAA-8C19-D983D85763E7}"/>
          </ac:spMkLst>
        </pc:spChg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1473400209" sldId="458"/>
        </pc:sldMkLst>
      </pc:sldChg>
      <pc:sldChg chg="delSp mod">
        <pc:chgData name="Scoggin, Jake" userId="5ad58cec-b21c-486a-b6f0-9ede36b8ce4c" providerId="ADAL" clId="{99131FEA-0C80-4943-9D3C-A9D7006FD901}" dt="2024-03-05T16:35:30.584" v="560" actId="478"/>
        <pc:sldMkLst>
          <pc:docMk/>
          <pc:sldMk cId="1776245330" sldId="459"/>
        </pc:sldMkLst>
        <pc:spChg chg="del">
          <ac:chgData name="Scoggin, Jake" userId="5ad58cec-b21c-486a-b6f0-9ede36b8ce4c" providerId="ADAL" clId="{99131FEA-0C80-4943-9D3C-A9D7006FD901}" dt="2024-03-05T16:35:27.621" v="559" actId="478"/>
          <ac:spMkLst>
            <pc:docMk/>
            <pc:sldMk cId="1776245330" sldId="459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5:27.621" v="559" actId="478"/>
          <ac:spMkLst>
            <pc:docMk/>
            <pc:sldMk cId="1776245330" sldId="459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5:30.584" v="560" actId="478"/>
          <ac:spMkLst>
            <pc:docMk/>
            <pc:sldMk cId="1776245330" sldId="459"/>
            <ac:spMk id="54" creationId="{CE2F8442-FEBB-4289-838D-500C33959463}"/>
          </ac:spMkLst>
        </pc:spChg>
        <pc:spChg chg="del">
          <ac:chgData name="Scoggin, Jake" userId="5ad58cec-b21c-486a-b6f0-9ede36b8ce4c" providerId="ADAL" clId="{99131FEA-0C80-4943-9D3C-A9D7006FD901}" dt="2024-03-05T16:35:30.584" v="560" actId="478"/>
          <ac:spMkLst>
            <pc:docMk/>
            <pc:sldMk cId="1776245330" sldId="459"/>
            <ac:spMk id="55" creationId="{EBF147EF-5992-4B9A-B193-CAC78E81A402}"/>
          </ac:spMkLst>
        </pc:spChg>
        <pc:spChg chg="del">
          <ac:chgData name="Scoggin, Jake" userId="5ad58cec-b21c-486a-b6f0-9ede36b8ce4c" providerId="ADAL" clId="{99131FEA-0C80-4943-9D3C-A9D7006FD901}" dt="2024-03-05T16:35:27.621" v="559" actId="478"/>
          <ac:spMkLst>
            <pc:docMk/>
            <pc:sldMk cId="1776245330" sldId="459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5:27.621" v="559" actId="478"/>
          <ac:spMkLst>
            <pc:docMk/>
            <pc:sldMk cId="1776245330" sldId="459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5:11.656" v="557" actId="478"/>
        <pc:sldMkLst>
          <pc:docMk/>
          <pc:sldMk cId="561289972" sldId="462"/>
        </pc:sldMkLst>
        <pc:spChg chg="del">
          <ac:chgData name="Scoggin, Jake" userId="5ad58cec-b21c-486a-b6f0-9ede36b8ce4c" providerId="ADAL" clId="{99131FEA-0C80-4943-9D3C-A9D7006FD901}" dt="2024-03-05T16:35:06.858" v="556" actId="478"/>
          <ac:spMkLst>
            <pc:docMk/>
            <pc:sldMk cId="561289972" sldId="462"/>
            <ac:spMk id="44" creationId="{42CD105A-7845-40DD-91A0-25EA18A2AE35}"/>
          </ac:spMkLst>
        </pc:spChg>
        <pc:spChg chg="del">
          <ac:chgData name="Scoggin, Jake" userId="5ad58cec-b21c-486a-b6f0-9ede36b8ce4c" providerId="ADAL" clId="{99131FEA-0C80-4943-9D3C-A9D7006FD901}" dt="2024-03-05T16:35:06.858" v="556" actId="478"/>
          <ac:spMkLst>
            <pc:docMk/>
            <pc:sldMk cId="561289972" sldId="462"/>
            <ac:spMk id="45" creationId="{A5C00864-4A80-4BB2-A830-39B3AB18734D}"/>
          </ac:spMkLst>
        </pc:spChg>
        <pc:spChg chg="del">
          <ac:chgData name="Scoggin, Jake" userId="5ad58cec-b21c-486a-b6f0-9ede36b8ce4c" providerId="ADAL" clId="{99131FEA-0C80-4943-9D3C-A9D7006FD901}" dt="2024-03-05T16:35:06.858" v="556" actId="478"/>
          <ac:spMkLst>
            <pc:docMk/>
            <pc:sldMk cId="561289972" sldId="462"/>
            <ac:spMk id="46" creationId="{11B6899F-AC93-4DF1-AB88-9AF322FEF2B1}"/>
          </ac:spMkLst>
        </pc:spChg>
        <pc:spChg chg="del">
          <ac:chgData name="Scoggin, Jake" userId="5ad58cec-b21c-486a-b6f0-9ede36b8ce4c" providerId="ADAL" clId="{99131FEA-0C80-4943-9D3C-A9D7006FD901}" dt="2024-03-05T16:35:06.858" v="556" actId="478"/>
          <ac:spMkLst>
            <pc:docMk/>
            <pc:sldMk cId="561289972" sldId="462"/>
            <ac:spMk id="47" creationId="{1C637ADD-EF78-4909-845F-45015D14B4C8}"/>
          </ac:spMkLst>
        </pc:spChg>
        <pc:spChg chg="del">
          <ac:chgData name="Scoggin, Jake" userId="5ad58cec-b21c-486a-b6f0-9ede36b8ce4c" providerId="ADAL" clId="{99131FEA-0C80-4943-9D3C-A9D7006FD901}" dt="2024-03-05T16:35:11.656" v="557" actId="478"/>
          <ac:spMkLst>
            <pc:docMk/>
            <pc:sldMk cId="561289972" sldId="462"/>
            <ac:spMk id="52" creationId="{22857D43-568F-4A64-8F72-76CD0B440130}"/>
          </ac:spMkLst>
        </pc:spChg>
        <pc:spChg chg="del">
          <ac:chgData name="Scoggin, Jake" userId="5ad58cec-b21c-486a-b6f0-9ede36b8ce4c" providerId="ADAL" clId="{99131FEA-0C80-4943-9D3C-A9D7006FD901}" dt="2024-03-05T16:35:11.656" v="557" actId="478"/>
          <ac:spMkLst>
            <pc:docMk/>
            <pc:sldMk cId="561289972" sldId="462"/>
            <ac:spMk id="53" creationId="{570933F2-12F6-4AAA-8C19-D983D85763E7}"/>
          </ac:spMkLst>
        </pc:spChg>
      </pc:sldChg>
      <pc:sldChg chg="delSp mod">
        <pc:chgData name="Scoggin, Jake" userId="5ad58cec-b21c-486a-b6f0-9ede36b8ce4c" providerId="ADAL" clId="{99131FEA-0C80-4943-9D3C-A9D7006FD901}" dt="2024-03-05T16:35:43.514" v="562" actId="478"/>
        <pc:sldMkLst>
          <pc:docMk/>
          <pc:sldMk cId="745019793" sldId="467"/>
        </pc:sldMkLst>
        <pc:spChg chg="del">
          <ac:chgData name="Scoggin, Jake" userId="5ad58cec-b21c-486a-b6f0-9ede36b8ce4c" providerId="ADAL" clId="{99131FEA-0C80-4943-9D3C-A9D7006FD901}" dt="2024-03-05T16:35:43.514" v="562" actId="478"/>
          <ac:spMkLst>
            <pc:docMk/>
            <pc:sldMk cId="745019793" sldId="467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5:43.514" v="562" actId="478"/>
          <ac:spMkLst>
            <pc:docMk/>
            <pc:sldMk cId="745019793" sldId="467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5:43.514" v="562" actId="478"/>
          <ac:spMkLst>
            <pc:docMk/>
            <pc:sldMk cId="745019793" sldId="467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5:43.514" v="562" actId="478"/>
          <ac:spMkLst>
            <pc:docMk/>
            <pc:sldMk cId="745019793" sldId="467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5:51.505" v="563" actId="478"/>
        <pc:sldMkLst>
          <pc:docMk/>
          <pc:sldMk cId="861157487" sldId="468"/>
        </pc:sldMkLst>
        <pc:spChg chg="del">
          <ac:chgData name="Scoggin, Jake" userId="5ad58cec-b21c-486a-b6f0-9ede36b8ce4c" providerId="ADAL" clId="{99131FEA-0C80-4943-9D3C-A9D7006FD901}" dt="2024-03-05T16:35:51.505" v="563" actId="478"/>
          <ac:spMkLst>
            <pc:docMk/>
            <pc:sldMk cId="861157487" sldId="468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5:51.505" v="563" actId="478"/>
          <ac:spMkLst>
            <pc:docMk/>
            <pc:sldMk cId="861157487" sldId="468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5:51.505" v="563" actId="478"/>
          <ac:spMkLst>
            <pc:docMk/>
            <pc:sldMk cId="861157487" sldId="468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5:51.505" v="563" actId="478"/>
          <ac:spMkLst>
            <pc:docMk/>
            <pc:sldMk cId="861157487" sldId="468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5:54.685" v="564" actId="478"/>
        <pc:sldMkLst>
          <pc:docMk/>
          <pc:sldMk cId="2201926007" sldId="469"/>
        </pc:sldMkLst>
        <pc:spChg chg="del">
          <ac:chgData name="Scoggin, Jake" userId="5ad58cec-b21c-486a-b6f0-9ede36b8ce4c" providerId="ADAL" clId="{99131FEA-0C80-4943-9D3C-A9D7006FD901}" dt="2024-03-05T16:35:54.685" v="564" actId="478"/>
          <ac:spMkLst>
            <pc:docMk/>
            <pc:sldMk cId="2201926007" sldId="469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5:54.685" v="564" actId="478"/>
          <ac:spMkLst>
            <pc:docMk/>
            <pc:sldMk cId="2201926007" sldId="469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5:54.685" v="564" actId="478"/>
          <ac:spMkLst>
            <pc:docMk/>
            <pc:sldMk cId="2201926007" sldId="469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5:54.685" v="564" actId="478"/>
          <ac:spMkLst>
            <pc:docMk/>
            <pc:sldMk cId="2201926007" sldId="469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5:58.035" v="565" actId="478"/>
        <pc:sldMkLst>
          <pc:docMk/>
          <pc:sldMk cId="2576880721" sldId="470"/>
        </pc:sldMkLst>
        <pc:spChg chg="del">
          <ac:chgData name="Scoggin, Jake" userId="5ad58cec-b21c-486a-b6f0-9ede36b8ce4c" providerId="ADAL" clId="{99131FEA-0C80-4943-9D3C-A9D7006FD901}" dt="2024-03-05T16:35:58.035" v="565" actId="478"/>
          <ac:spMkLst>
            <pc:docMk/>
            <pc:sldMk cId="2576880721" sldId="470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5:58.035" v="565" actId="478"/>
          <ac:spMkLst>
            <pc:docMk/>
            <pc:sldMk cId="2576880721" sldId="470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5:58.035" v="565" actId="478"/>
          <ac:spMkLst>
            <pc:docMk/>
            <pc:sldMk cId="2576880721" sldId="470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5:58.035" v="565" actId="478"/>
          <ac:spMkLst>
            <pc:docMk/>
            <pc:sldMk cId="2576880721" sldId="470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00.403" v="566" actId="478"/>
        <pc:sldMkLst>
          <pc:docMk/>
          <pc:sldMk cId="260968815" sldId="471"/>
        </pc:sldMkLst>
        <pc:spChg chg="del">
          <ac:chgData name="Scoggin, Jake" userId="5ad58cec-b21c-486a-b6f0-9ede36b8ce4c" providerId="ADAL" clId="{99131FEA-0C80-4943-9D3C-A9D7006FD901}" dt="2024-03-05T16:36:00.403" v="566" actId="478"/>
          <ac:spMkLst>
            <pc:docMk/>
            <pc:sldMk cId="260968815" sldId="471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00.403" v="566" actId="478"/>
          <ac:spMkLst>
            <pc:docMk/>
            <pc:sldMk cId="260968815" sldId="471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00.403" v="566" actId="478"/>
          <ac:spMkLst>
            <pc:docMk/>
            <pc:sldMk cId="260968815" sldId="471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00.403" v="566" actId="478"/>
          <ac:spMkLst>
            <pc:docMk/>
            <pc:sldMk cId="260968815" sldId="471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02.698" v="567" actId="478"/>
        <pc:sldMkLst>
          <pc:docMk/>
          <pc:sldMk cId="2024155837" sldId="472"/>
        </pc:sldMkLst>
        <pc:spChg chg="del">
          <ac:chgData name="Scoggin, Jake" userId="5ad58cec-b21c-486a-b6f0-9ede36b8ce4c" providerId="ADAL" clId="{99131FEA-0C80-4943-9D3C-A9D7006FD901}" dt="2024-03-05T16:36:02.698" v="567" actId="478"/>
          <ac:spMkLst>
            <pc:docMk/>
            <pc:sldMk cId="2024155837" sldId="472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02.698" v="567" actId="478"/>
          <ac:spMkLst>
            <pc:docMk/>
            <pc:sldMk cId="2024155837" sldId="472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02.698" v="567" actId="478"/>
          <ac:spMkLst>
            <pc:docMk/>
            <pc:sldMk cId="2024155837" sldId="472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02.698" v="567" actId="478"/>
          <ac:spMkLst>
            <pc:docMk/>
            <pc:sldMk cId="2024155837" sldId="472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05.121" v="568" actId="478"/>
        <pc:sldMkLst>
          <pc:docMk/>
          <pc:sldMk cId="3930758275" sldId="473"/>
        </pc:sldMkLst>
        <pc:spChg chg="del">
          <ac:chgData name="Scoggin, Jake" userId="5ad58cec-b21c-486a-b6f0-9ede36b8ce4c" providerId="ADAL" clId="{99131FEA-0C80-4943-9D3C-A9D7006FD901}" dt="2024-03-05T16:36:05.121" v="568" actId="478"/>
          <ac:spMkLst>
            <pc:docMk/>
            <pc:sldMk cId="3930758275" sldId="473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05.121" v="568" actId="478"/>
          <ac:spMkLst>
            <pc:docMk/>
            <pc:sldMk cId="3930758275" sldId="473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05.121" v="568" actId="478"/>
          <ac:spMkLst>
            <pc:docMk/>
            <pc:sldMk cId="3930758275" sldId="473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05.121" v="568" actId="478"/>
          <ac:spMkLst>
            <pc:docMk/>
            <pc:sldMk cId="3930758275" sldId="473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07.333" v="569" actId="478"/>
        <pc:sldMkLst>
          <pc:docMk/>
          <pc:sldMk cId="2207780961" sldId="474"/>
        </pc:sldMkLst>
        <pc:spChg chg="del">
          <ac:chgData name="Scoggin, Jake" userId="5ad58cec-b21c-486a-b6f0-9ede36b8ce4c" providerId="ADAL" clId="{99131FEA-0C80-4943-9D3C-A9D7006FD901}" dt="2024-03-05T16:36:07.333" v="569" actId="478"/>
          <ac:spMkLst>
            <pc:docMk/>
            <pc:sldMk cId="2207780961" sldId="474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07.333" v="569" actId="478"/>
          <ac:spMkLst>
            <pc:docMk/>
            <pc:sldMk cId="2207780961" sldId="474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07.333" v="569" actId="478"/>
          <ac:spMkLst>
            <pc:docMk/>
            <pc:sldMk cId="2207780961" sldId="474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07.333" v="569" actId="478"/>
          <ac:spMkLst>
            <pc:docMk/>
            <pc:sldMk cId="2207780961" sldId="474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10.093" v="570" actId="478"/>
        <pc:sldMkLst>
          <pc:docMk/>
          <pc:sldMk cId="4167124282" sldId="475"/>
        </pc:sldMkLst>
        <pc:spChg chg="del">
          <ac:chgData name="Scoggin, Jake" userId="5ad58cec-b21c-486a-b6f0-9ede36b8ce4c" providerId="ADAL" clId="{99131FEA-0C80-4943-9D3C-A9D7006FD901}" dt="2024-03-05T16:36:10.093" v="570" actId="478"/>
          <ac:spMkLst>
            <pc:docMk/>
            <pc:sldMk cId="4167124282" sldId="475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10.093" v="570" actId="478"/>
          <ac:spMkLst>
            <pc:docMk/>
            <pc:sldMk cId="4167124282" sldId="475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10.093" v="570" actId="478"/>
          <ac:spMkLst>
            <pc:docMk/>
            <pc:sldMk cId="4167124282" sldId="475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10.093" v="570" actId="478"/>
          <ac:spMkLst>
            <pc:docMk/>
            <pc:sldMk cId="4167124282" sldId="475"/>
            <ac:spMk id="65" creationId="{3253B3D4-D3B0-4D10-8627-285CE6EBDFB7}"/>
          </ac:spMkLst>
        </pc:spChg>
      </pc:sldChg>
      <pc:sldChg chg="delSp mod">
        <pc:chgData name="Scoggin, Jake" userId="5ad58cec-b21c-486a-b6f0-9ede36b8ce4c" providerId="ADAL" clId="{99131FEA-0C80-4943-9D3C-A9D7006FD901}" dt="2024-03-05T16:36:12.540" v="571" actId="478"/>
        <pc:sldMkLst>
          <pc:docMk/>
          <pc:sldMk cId="910382000" sldId="476"/>
        </pc:sldMkLst>
        <pc:spChg chg="del">
          <ac:chgData name="Scoggin, Jake" userId="5ad58cec-b21c-486a-b6f0-9ede36b8ce4c" providerId="ADAL" clId="{99131FEA-0C80-4943-9D3C-A9D7006FD901}" dt="2024-03-05T16:36:12.540" v="571" actId="478"/>
          <ac:spMkLst>
            <pc:docMk/>
            <pc:sldMk cId="910382000" sldId="476"/>
            <ac:spMk id="37" creationId="{DAF3B38B-38A3-4FBC-A8C4-2015ABF006F5}"/>
          </ac:spMkLst>
        </pc:spChg>
        <pc:spChg chg="del">
          <ac:chgData name="Scoggin, Jake" userId="5ad58cec-b21c-486a-b6f0-9ede36b8ce4c" providerId="ADAL" clId="{99131FEA-0C80-4943-9D3C-A9D7006FD901}" dt="2024-03-05T16:36:12.540" v="571" actId="478"/>
          <ac:spMkLst>
            <pc:docMk/>
            <pc:sldMk cId="910382000" sldId="476"/>
            <ac:spMk id="39" creationId="{3D7C7DD4-DDEB-4D93-B5BB-01798CCDCE79}"/>
          </ac:spMkLst>
        </pc:spChg>
        <pc:spChg chg="del">
          <ac:chgData name="Scoggin, Jake" userId="5ad58cec-b21c-486a-b6f0-9ede36b8ce4c" providerId="ADAL" clId="{99131FEA-0C80-4943-9D3C-A9D7006FD901}" dt="2024-03-05T16:36:12.540" v="571" actId="478"/>
          <ac:spMkLst>
            <pc:docMk/>
            <pc:sldMk cId="910382000" sldId="476"/>
            <ac:spMk id="64" creationId="{B3C43CA3-4051-40F2-9917-0B0A62907719}"/>
          </ac:spMkLst>
        </pc:spChg>
        <pc:spChg chg="del">
          <ac:chgData name="Scoggin, Jake" userId="5ad58cec-b21c-486a-b6f0-9ede36b8ce4c" providerId="ADAL" clId="{99131FEA-0C80-4943-9D3C-A9D7006FD901}" dt="2024-03-05T16:36:12.540" v="571" actId="478"/>
          <ac:spMkLst>
            <pc:docMk/>
            <pc:sldMk cId="910382000" sldId="476"/>
            <ac:spMk id="65" creationId="{3253B3D4-D3B0-4D10-8627-285CE6EBDFB7}"/>
          </ac:spMkLst>
        </pc:spChg>
      </pc:sldChg>
      <pc:sldChg chg="ord">
        <pc:chgData name="Scoggin, Jake" userId="5ad58cec-b21c-486a-b6f0-9ede36b8ce4c" providerId="ADAL" clId="{99131FEA-0C80-4943-9D3C-A9D7006FD901}" dt="2024-03-05T16:36:41.024" v="575"/>
        <pc:sldMkLst>
          <pc:docMk/>
          <pc:sldMk cId="1816686078" sldId="477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1552398120" sldId="505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2763204892" sldId="506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4184767104" sldId="507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2335965333" sldId="513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2500964736" sldId="514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3977526140" sldId="515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2131304358" sldId="516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1088789683" sldId="517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3156209704" sldId="518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3980383873" sldId="519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566108622" sldId="520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2667915743" sldId="521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3454257250" sldId="522"/>
        </pc:sldMkLst>
      </pc:sldChg>
      <pc:sldChg chg="del">
        <pc:chgData name="Scoggin, Jake" userId="5ad58cec-b21c-486a-b6f0-9ede36b8ce4c" providerId="ADAL" clId="{99131FEA-0C80-4943-9D3C-A9D7006FD901}" dt="2024-03-05T16:37:19.069" v="576" actId="47"/>
        <pc:sldMkLst>
          <pc:docMk/>
          <pc:sldMk cId="1072083861" sldId="523"/>
        </pc:sldMkLst>
      </pc:sldChg>
      <pc:sldChg chg="modAnim">
        <pc:chgData name="Scoggin, Jake" userId="5ad58cec-b21c-486a-b6f0-9ede36b8ce4c" providerId="ADAL" clId="{99131FEA-0C80-4943-9D3C-A9D7006FD901}" dt="2024-03-05T16:32:31.412" v="544"/>
        <pc:sldMkLst>
          <pc:docMk/>
          <pc:sldMk cId="1621177469" sldId="538"/>
        </pc:sldMkLst>
      </pc:sldChg>
      <pc:sldChg chg="modAnim">
        <pc:chgData name="Scoggin, Jake" userId="5ad58cec-b21c-486a-b6f0-9ede36b8ce4c" providerId="ADAL" clId="{99131FEA-0C80-4943-9D3C-A9D7006FD901}" dt="2024-03-05T16:33:09.812" v="545"/>
        <pc:sldMkLst>
          <pc:docMk/>
          <pc:sldMk cId="2310118770" sldId="539"/>
        </pc:sldMkLst>
      </pc:sldChg>
      <pc:sldChg chg="modAnim">
        <pc:chgData name="Scoggin, Jake" userId="5ad58cec-b21c-486a-b6f0-9ede36b8ce4c" providerId="ADAL" clId="{99131FEA-0C80-4943-9D3C-A9D7006FD901}" dt="2024-03-05T16:33:17.877" v="547"/>
        <pc:sldMkLst>
          <pc:docMk/>
          <pc:sldMk cId="1663738812" sldId="540"/>
        </pc:sldMkLst>
      </pc:sldChg>
      <pc:sldChg chg="modAnim">
        <pc:chgData name="Scoggin, Jake" userId="5ad58cec-b21c-486a-b6f0-9ede36b8ce4c" providerId="ADAL" clId="{99131FEA-0C80-4943-9D3C-A9D7006FD901}" dt="2024-03-05T16:33:13.200" v="546"/>
        <pc:sldMkLst>
          <pc:docMk/>
          <pc:sldMk cId="942877084" sldId="541"/>
        </pc:sldMkLst>
      </pc:sldChg>
      <pc:sldChg chg="modSp mod">
        <pc:chgData name="Scoggin, Jake" userId="5ad58cec-b21c-486a-b6f0-9ede36b8ce4c" providerId="ADAL" clId="{99131FEA-0C80-4943-9D3C-A9D7006FD901}" dt="2024-03-05T16:29:22.956" v="397" actId="20577"/>
        <pc:sldMkLst>
          <pc:docMk/>
          <pc:sldMk cId="2482407459" sldId="544"/>
        </pc:sldMkLst>
        <pc:spChg chg="mod">
          <ac:chgData name="Scoggin, Jake" userId="5ad58cec-b21c-486a-b6f0-9ede36b8ce4c" providerId="ADAL" clId="{99131FEA-0C80-4943-9D3C-A9D7006FD901}" dt="2024-03-05T16:29:22.956" v="397" actId="20577"/>
          <ac:spMkLst>
            <pc:docMk/>
            <pc:sldMk cId="2482407459" sldId="544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34.916" v="399" actId="20577"/>
        <pc:sldMkLst>
          <pc:docMk/>
          <pc:sldMk cId="1536478170" sldId="545"/>
        </pc:sldMkLst>
        <pc:spChg chg="mod">
          <ac:chgData name="Scoggin, Jake" userId="5ad58cec-b21c-486a-b6f0-9ede36b8ce4c" providerId="ADAL" clId="{99131FEA-0C80-4943-9D3C-A9D7006FD901}" dt="2024-03-05T16:29:34.916" v="399" actId="20577"/>
          <ac:spMkLst>
            <pc:docMk/>
            <pc:sldMk cId="1536478170" sldId="545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42.953" v="401" actId="20577"/>
        <pc:sldMkLst>
          <pc:docMk/>
          <pc:sldMk cId="4201868119" sldId="546"/>
        </pc:sldMkLst>
        <pc:spChg chg="mod">
          <ac:chgData name="Scoggin, Jake" userId="5ad58cec-b21c-486a-b6f0-9ede36b8ce4c" providerId="ADAL" clId="{99131FEA-0C80-4943-9D3C-A9D7006FD901}" dt="2024-03-05T16:29:42.953" v="401" actId="20577"/>
          <ac:spMkLst>
            <pc:docMk/>
            <pc:sldMk cId="4201868119" sldId="546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52.204" v="403" actId="20577"/>
        <pc:sldMkLst>
          <pc:docMk/>
          <pc:sldMk cId="2919263467" sldId="547"/>
        </pc:sldMkLst>
        <pc:spChg chg="mod">
          <ac:chgData name="Scoggin, Jake" userId="5ad58cec-b21c-486a-b6f0-9ede36b8ce4c" providerId="ADAL" clId="{99131FEA-0C80-4943-9D3C-A9D7006FD901}" dt="2024-03-05T16:29:52.204" v="403" actId="20577"/>
          <ac:spMkLst>
            <pc:docMk/>
            <pc:sldMk cId="2919263467" sldId="547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28.308" v="398" actId="20577"/>
        <pc:sldMkLst>
          <pc:docMk/>
          <pc:sldMk cId="2416582806" sldId="548"/>
        </pc:sldMkLst>
        <pc:spChg chg="mod">
          <ac:chgData name="Scoggin, Jake" userId="5ad58cec-b21c-486a-b6f0-9ede36b8ce4c" providerId="ADAL" clId="{99131FEA-0C80-4943-9D3C-A9D7006FD901}" dt="2024-03-05T16:29:28.308" v="398" actId="20577"/>
          <ac:spMkLst>
            <pc:docMk/>
            <pc:sldMk cId="2416582806" sldId="548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38.894" v="400" actId="20577"/>
        <pc:sldMkLst>
          <pc:docMk/>
          <pc:sldMk cId="1604442289" sldId="549"/>
        </pc:sldMkLst>
        <pc:spChg chg="mod">
          <ac:chgData name="Scoggin, Jake" userId="5ad58cec-b21c-486a-b6f0-9ede36b8ce4c" providerId="ADAL" clId="{99131FEA-0C80-4943-9D3C-A9D7006FD901}" dt="2024-03-05T16:29:38.894" v="400" actId="20577"/>
          <ac:spMkLst>
            <pc:docMk/>
            <pc:sldMk cId="1604442289" sldId="549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48.659" v="402" actId="20577"/>
        <pc:sldMkLst>
          <pc:docMk/>
          <pc:sldMk cId="3462495577" sldId="550"/>
        </pc:sldMkLst>
        <pc:spChg chg="mod">
          <ac:chgData name="Scoggin, Jake" userId="5ad58cec-b21c-486a-b6f0-9ede36b8ce4c" providerId="ADAL" clId="{99131FEA-0C80-4943-9D3C-A9D7006FD901}" dt="2024-03-05T16:29:48.659" v="402" actId="20577"/>
          <ac:spMkLst>
            <pc:docMk/>
            <pc:sldMk cId="3462495577" sldId="550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29:57.770" v="404" actId="20577"/>
        <pc:sldMkLst>
          <pc:docMk/>
          <pc:sldMk cId="154283443" sldId="551"/>
        </pc:sldMkLst>
        <pc:spChg chg="mod">
          <ac:chgData name="Scoggin, Jake" userId="5ad58cec-b21c-486a-b6f0-9ede36b8ce4c" providerId="ADAL" clId="{99131FEA-0C80-4943-9D3C-A9D7006FD901}" dt="2024-03-05T16:29:57.770" v="404" actId="20577"/>
          <ac:spMkLst>
            <pc:docMk/>
            <pc:sldMk cId="154283443" sldId="551"/>
            <ac:spMk id="5" creationId="{953E567B-FF7E-4D4F-93F9-62A8A8C4791C}"/>
          </ac:spMkLst>
        </pc:spChg>
      </pc:sldChg>
      <pc:sldChg chg="modSp mod">
        <pc:chgData name="Scoggin, Jake" userId="5ad58cec-b21c-486a-b6f0-9ede36b8ce4c" providerId="ADAL" clId="{99131FEA-0C80-4943-9D3C-A9D7006FD901}" dt="2024-03-05T16:30:05.531" v="405" actId="20577"/>
        <pc:sldMkLst>
          <pc:docMk/>
          <pc:sldMk cId="2547174626" sldId="552"/>
        </pc:sldMkLst>
        <pc:spChg chg="mod">
          <ac:chgData name="Scoggin, Jake" userId="5ad58cec-b21c-486a-b6f0-9ede36b8ce4c" providerId="ADAL" clId="{99131FEA-0C80-4943-9D3C-A9D7006FD901}" dt="2024-03-05T16:30:05.531" v="405" actId="20577"/>
          <ac:spMkLst>
            <pc:docMk/>
            <pc:sldMk cId="2547174626" sldId="552"/>
            <ac:spMk id="5" creationId="{953E567B-FF7E-4D4F-93F9-62A8A8C4791C}"/>
          </ac:spMkLst>
        </pc:spChg>
      </pc:sldChg>
      <pc:sldChg chg="modAnim">
        <pc:chgData name="Scoggin, Jake" userId="5ad58cec-b21c-486a-b6f0-9ede36b8ce4c" providerId="ADAL" clId="{99131FEA-0C80-4943-9D3C-A9D7006FD901}" dt="2024-03-05T16:34:40.438" v="550"/>
        <pc:sldMkLst>
          <pc:docMk/>
          <pc:sldMk cId="372094720" sldId="553"/>
        </pc:sldMkLst>
      </pc:sldChg>
      <pc:sldChg chg="modSp mod">
        <pc:chgData name="Scoggin, Jake" userId="5ad58cec-b21c-486a-b6f0-9ede36b8ce4c" providerId="ADAL" clId="{99131FEA-0C80-4943-9D3C-A9D7006FD901}" dt="2024-03-05T16:29:19.388" v="396" actId="20577"/>
        <pc:sldMkLst>
          <pc:docMk/>
          <pc:sldMk cId="1006220284" sldId="554"/>
        </pc:sldMkLst>
        <pc:spChg chg="mod">
          <ac:chgData name="Scoggin, Jake" userId="5ad58cec-b21c-486a-b6f0-9ede36b8ce4c" providerId="ADAL" clId="{99131FEA-0C80-4943-9D3C-A9D7006FD901}" dt="2024-03-05T16:29:19.388" v="396" actId="20577"/>
          <ac:spMkLst>
            <pc:docMk/>
            <pc:sldMk cId="1006220284" sldId="554"/>
            <ac:spMk id="5" creationId="{953E567B-FF7E-4D4F-93F9-62A8A8C4791C}"/>
          </ac:spMkLst>
        </pc:spChg>
      </pc:sldChg>
      <pc:sldChg chg="del">
        <pc:chgData name="Scoggin, Jake" userId="5ad58cec-b21c-486a-b6f0-9ede36b8ce4c" providerId="ADAL" clId="{99131FEA-0C80-4943-9D3C-A9D7006FD901}" dt="2024-03-05T16:25:56.991" v="391" actId="47"/>
        <pc:sldMkLst>
          <pc:docMk/>
          <pc:sldMk cId="2509640788" sldId="572"/>
        </pc:sldMkLst>
      </pc:sldChg>
      <pc:sldChg chg="del">
        <pc:chgData name="Scoggin, Jake" userId="5ad58cec-b21c-486a-b6f0-9ede36b8ce4c" providerId="ADAL" clId="{99131FEA-0C80-4943-9D3C-A9D7006FD901}" dt="2024-03-06T22:17:56.935" v="1343" actId="47"/>
        <pc:sldMkLst>
          <pc:docMk/>
          <pc:sldMk cId="2018402757" sldId="589"/>
        </pc:sldMkLst>
      </pc:sldChg>
      <pc:sldChg chg="del">
        <pc:chgData name="Scoggin, Jake" userId="5ad58cec-b21c-486a-b6f0-9ede36b8ce4c" providerId="ADAL" clId="{99131FEA-0C80-4943-9D3C-A9D7006FD901}" dt="2024-03-06T22:17:56.935" v="1343" actId="47"/>
        <pc:sldMkLst>
          <pc:docMk/>
          <pc:sldMk cId="3072692524" sldId="590"/>
        </pc:sldMkLst>
      </pc:sldChg>
      <pc:sldChg chg="del">
        <pc:chgData name="Scoggin, Jake" userId="5ad58cec-b21c-486a-b6f0-9ede36b8ce4c" providerId="ADAL" clId="{99131FEA-0C80-4943-9D3C-A9D7006FD901}" dt="2024-03-06T22:17:56.935" v="1343" actId="47"/>
        <pc:sldMkLst>
          <pc:docMk/>
          <pc:sldMk cId="1903352938" sldId="591"/>
        </pc:sldMkLst>
      </pc:sldChg>
      <pc:sldChg chg="modSp mod">
        <pc:chgData name="Scoggin, Jake" userId="5ad58cec-b21c-486a-b6f0-9ede36b8ce4c" providerId="ADAL" clId="{99131FEA-0C80-4943-9D3C-A9D7006FD901}" dt="2024-03-06T22:18:09.140" v="1375" actId="20577"/>
        <pc:sldMkLst>
          <pc:docMk/>
          <pc:sldMk cId="2147227155" sldId="592"/>
        </pc:sldMkLst>
        <pc:spChg chg="mod">
          <ac:chgData name="Scoggin, Jake" userId="5ad58cec-b21c-486a-b6f0-9ede36b8ce4c" providerId="ADAL" clId="{99131FEA-0C80-4943-9D3C-A9D7006FD901}" dt="2024-03-06T22:18:09.140" v="1375" actId="20577"/>
          <ac:spMkLst>
            <pc:docMk/>
            <pc:sldMk cId="2147227155" sldId="592"/>
            <ac:spMk id="3" creationId="{EBA5349D-4D7E-40A2-9016-C577EBC75CE3}"/>
          </ac:spMkLst>
        </pc:spChg>
      </pc:sldChg>
      <pc:sldChg chg="addSp delSp modSp new mod">
        <pc:chgData name="Scoggin, Jake" userId="5ad58cec-b21c-486a-b6f0-9ede36b8ce4c" providerId="ADAL" clId="{99131FEA-0C80-4943-9D3C-A9D7006FD901}" dt="2024-03-05T14:49:11.093" v="40" actId="14100"/>
        <pc:sldMkLst>
          <pc:docMk/>
          <pc:sldMk cId="226528223" sldId="653"/>
        </pc:sldMkLst>
        <pc:spChg chg="del">
          <ac:chgData name="Scoggin, Jake" userId="5ad58cec-b21c-486a-b6f0-9ede36b8ce4c" providerId="ADAL" clId="{99131FEA-0C80-4943-9D3C-A9D7006FD901}" dt="2024-03-05T14:45:31.140" v="1" actId="478"/>
          <ac:spMkLst>
            <pc:docMk/>
            <pc:sldMk cId="226528223" sldId="653"/>
            <ac:spMk id="2" creationId="{4EA2FF54-907F-2EF6-0B26-03CCAB04E98C}"/>
          </ac:spMkLst>
        </pc:spChg>
        <pc:spChg chg="del">
          <ac:chgData name="Scoggin, Jake" userId="5ad58cec-b21c-486a-b6f0-9ede36b8ce4c" providerId="ADAL" clId="{99131FEA-0C80-4943-9D3C-A9D7006FD901}" dt="2024-03-05T14:45:31.140" v="1" actId="478"/>
          <ac:spMkLst>
            <pc:docMk/>
            <pc:sldMk cId="226528223" sldId="653"/>
            <ac:spMk id="3" creationId="{A084D647-1458-CA90-E554-35BFE2E0BCFE}"/>
          </ac:spMkLst>
        </pc:spChg>
        <pc:spChg chg="add mod">
          <ac:chgData name="Scoggin, Jake" userId="5ad58cec-b21c-486a-b6f0-9ede36b8ce4c" providerId="ADAL" clId="{99131FEA-0C80-4943-9D3C-A9D7006FD901}" dt="2024-03-05T14:49:08.459" v="39" actId="14100"/>
          <ac:spMkLst>
            <pc:docMk/>
            <pc:sldMk cId="226528223" sldId="653"/>
            <ac:spMk id="6" creationId="{4FFEE9E0-17E1-1C6E-DDE3-A4384E5B55EB}"/>
          </ac:spMkLst>
        </pc:spChg>
        <pc:spChg chg="add mod ord">
          <ac:chgData name="Scoggin, Jake" userId="5ad58cec-b21c-486a-b6f0-9ede36b8ce4c" providerId="ADAL" clId="{99131FEA-0C80-4943-9D3C-A9D7006FD901}" dt="2024-03-05T14:49:11.093" v="40" actId="14100"/>
          <ac:spMkLst>
            <pc:docMk/>
            <pc:sldMk cId="226528223" sldId="653"/>
            <ac:spMk id="7" creationId="{CAB41654-FA68-4EF5-7F7E-DF68137C9400}"/>
          </ac:spMkLst>
        </pc:spChg>
        <pc:graphicFrameChg chg="add mod">
          <ac:chgData name="Scoggin, Jake" userId="5ad58cec-b21c-486a-b6f0-9ede36b8ce4c" providerId="ADAL" clId="{99131FEA-0C80-4943-9D3C-A9D7006FD901}" dt="2024-03-05T14:48:47.936" v="20" actId="14100"/>
          <ac:graphicFrameMkLst>
            <pc:docMk/>
            <pc:sldMk cId="226528223" sldId="653"/>
            <ac:graphicFrameMk id="4" creationId="{FB7E9932-D15C-B190-177D-73324979FB7B}"/>
          </ac:graphicFrameMkLst>
        </pc:graphicFrameChg>
        <pc:picChg chg="add del mod">
          <ac:chgData name="Scoggin, Jake" userId="5ad58cec-b21c-486a-b6f0-9ede36b8ce4c" providerId="ADAL" clId="{99131FEA-0C80-4943-9D3C-A9D7006FD901}" dt="2024-03-05T14:48:21.402" v="12" actId="478"/>
          <ac:picMkLst>
            <pc:docMk/>
            <pc:sldMk cId="226528223" sldId="653"/>
            <ac:picMk id="9" creationId="{43985D4E-C0D6-80F3-4953-A059AE3F0949}"/>
          </ac:picMkLst>
        </pc:picChg>
      </pc:sldChg>
      <pc:sldChg chg="addSp delSp modSp new mod modAnim">
        <pc:chgData name="Scoggin, Jake" userId="5ad58cec-b21c-486a-b6f0-9ede36b8ce4c" providerId="ADAL" clId="{99131FEA-0C80-4943-9D3C-A9D7006FD901}" dt="2024-03-05T16:26:22.693" v="395"/>
        <pc:sldMkLst>
          <pc:docMk/>
          <pc:sldMk cId="617813319" sldId="654"/>
        </pc:sldMkLst>
        <pc:spChg chg="del">
          <ac:chgData name="Scoggin, Jake" userId="5ad58cec-b21c-486a-b6f0-9ede36b8ce4c" providerId="ADAL" clId="{99131FEA-0C80-4943-9D3C-A9D7006FD901}" dt="2024-03-05T14:50:10.125" v="42" actId="478"/>
          <ac:spMkLst>
            <pc:docMk/>
            <pc:sldMk cId="617813319" sldId="654"/>
            <ac:spMk id="2" creationId="{4D85FFA5-CCBD-DEB9-9214-C2A76C6F4A7F}"/>
          </ac:spMkLst>
        </pc:spChg>
        <pc:spChg chg="del">
          <ac:chgData name="Scoggin, Jake" userId="5ad58cec-b21c-486a-b6f0-9ede36b8ce4c" providerId="ADAL" clId="{99131FEA-0C80-4943-9D3C-A9D7006FD901}" dt="2024-03-05T14:50:10.125" v="42" actId="478"/>
          <ac:spMkLst>
            <pc:docMk/>
            <pc:sldMk cId="617813319" sldId="654"/>
            <ac:spMk id="3" creationId="{D3530128-8C08-79A1-7F11-7507DDEB2AED}"/>
          </ac:spMkLst>
        </pc:spChg>
        <pc:spChg chg="add mod">
          <ac:chgData name="Scoggin, Jake" userId="5ad58cec-b21c-486a-b6f0-9ede36b8ce4c" providerId="ADAL" clId="{99131FEA-0C80-4943-9D3C-A9D7006FD901}" dt="2024-03-05T14:50:22.309" v="44" actId="1076"/>
          <ac:spMkLst>
            <pc:docMk/>
            <pc:sldMk cId="617813319" sldId="654"/>
            <ac:spMk id="4" creationId="{F7B7EE3C-28A1-8B27-B4A7-64FB0376D3FD}"/>
          </ac:spMkLst>
        </pc:spChg>
        <pc:spChg chg="add mod">
          <ac:chgData name="Scoggin, Jake" userId="5ad58cec-b21c-486a-b6f0-9ede36b8ce4c" providerId="ADAL" clId="{99131FEA-0C80-4943-9D3C-A9D7006FD901}" dt="2024-03-05T14:50:22.309" v="44" actId="1076"/>
          <ac:spMkLst>
            <pc:docMk/>
            <pc:sldMk cId="617813319" sldId="654"/>
            <ac:spMk id="5" creationId="{B1F80923-0296-98C5-398F-B3E0884612D0}"/>
          </ac:spMkLst>
        </pc:spChg>
        <pc:spChg chg="add mod">
          <ac:chgData name="Scoggin, Jake" userId="5ad58cec-b21c-486a-b6f0-9ede36b8ce4c" providerId="ADAL" clId="{99131FEA-0C80-4943-9D3C-A9D7006FD901}" dt="2024-03-05T14:53:13.332" v="72" actId="164"/>
          <ac:spMkLst>
            <pc:docMk/>
            <pc:sldMk cId="617813319" sldId="654"/>
            <ac:spMk id="6" creationId="{F8C70DF2-B006-6F62-1B6E-741C6CBC6F0C}"/>
          </ac:spMkLst>
        </pc:spChg>
        <pc:spChg chg="add mod">
          <ac:chgData name="Scoggin, Jake" userId="5ad58cec-b21c-486a-b6f0-9ede36b8ce4c" providerId="ADAL" clId="{99131FEA-0C80-4943-9D3C-A9D7006FD901}" dt="2024-03-05T14:53:13.332" v="72" actId="164"/>
          <ac:spMkLst>
            <pc:docMk/>
            <pc:sldMk cId="617813319" sldId="654"/>
            <ac:spMk id="7" creationId="{4F07E27E-C94B-E1BA-B0F1-B8AB506BAAB5}"/>
          </ac:spMkLst>
        </pc:spChg>
        <pc:spChg chg="add mod">
          <ac:chgData name="Scoggin, Jake" userId="5ad58cec-b21c-486a-b6f0-9ede36b8ce4c" providerId="ADAL" clId="{99131FEA-0C80-4943-9D3C-A9D7006FD901}" dt="2024-03-05T14:53:17.191" v="73" actId="164"/>
          <ac:spMkLst>
            <pc:docMk/>
            <pc:sldMk cId="617813319" sldId="654"/>
            <ac:spMk id="8" creationId="{3A87B739-607E-884B-3669-469EADA44550}"/>
          </ac:spMkLst>
        </pc:spChg>
        <pc:spChg chg="add mod">
          <ac:chgData name="Scoggin, Jake" userId="5ad58cec-b21c-486a-b6f0-9ede36b8ce4c" providerId="ADAL" clId="{99131FEA-0C80-4943-9D3C-A9D7006FD901}" dt="2024-03-05T14:53:17.191" v="73" actId="164"/>
          <ac:spMkLst>
            <pc:docMk/>
            <pc:sldMk cId="617813319" sldId="654"/>
            <ac:spMk id="10" creationId="{0E7927CD-7ABF-E6AF-9BAB-D2D112310AD5}"/>
          </ac:spMkLst>
        </pc:spChg>
        <pc:spChg chg="add mod">
          <ac:chgData name="Scoggin, Jake" userId="5ad58cec-b21c-486a-b6f0-9ede36b8ce4c" providerId="ADAL" clId="{99131FEA-0C80-4943-9D3C-A9D7006FD901}" dt="2024-03-05T14:55:43.913" v="232" actId="14100"/>
          <ac:spMkLst>
            <pc:docMk/>
            <pc:sldMk cId="617813319" sldId="654"/>
            <ac:spMk id="13" creationId="{BD99CA55-CD3A-909B-4A8A-D7146528BD33}"/>
          </ac:spMkLst>
        </pc:spChg>
        <pc:grpChg chg="add mod">
          <ac:chgData name="Scoggin, Jake" userId="5ad58cec-b21c-486a-b6f0-9ede36b8ce4c" providerId="ADAL" clId="{99131FEA-0C80-4943-9D3C-A9D7006FD901}" dt="2024-03-05T14:53:13.332" v="72" actId="164"/>
          <ac:grpSpMkLst>
            <pc:docMk/>
            <pc:sldMk cId="617813319" sldId="654"/>
            <ac:grpSpMk id="11" creationId="{55D86E42-1983-98B8-850D-A09AA3EB70D5}"/>
          </ac:grpSpMkLst>
        </pc:grpChg>
        <pc:grpChg chg="add mod">
          <ac:chgData name="Scoggin, Jake" userId="5ad58cec-b21c-486a-b6f0-9ede36b8ce4c" providerId="ADAL" clId="{99131FEA-0C80-4943-9D3C-A9D7006FD901}" dt="2024-03-05T14:53:17.191" v="73" actId="164"/>
          <ac:grpSpMkLst>
            <pc:docMk/>
            <pc:sldMk cId="617813319" sldId="654"/>
            <ac:grpSpMk id="12" creationId="{5EF9F613-6D5F-B76D-197D-7A4C97A7057A}"/>
          </ac:grpSpMkLst>
        </pc:grpChg>
      </pc:sldChg>
      <pc:sldChg chg="addSp delSp modSp add mod">
        <pc:chgData name="Scoggin, Jake" userId="5ad58cec-b21c-486a-b6f0-9ede36b8ce4c" providerId="ADAL" clId="{99131FEA-0C80-4943-9D3C-A9D7006FD901}" dt="2024-03-05T15:00:24.908" v="263" actId="1076"/>
        <pc:sldMkLst>
          <pc:docMk/>
          <pc:sldMk cId="1863001013" sldId="655"/>
        </pc:sldMkLst>
        <pc:graphicFrameChg chg="add del">
          <ac:chgData name="Scoggin, Jake" userId="5ad58cec-b21c-486a-b6f0-9ede36b8ce4c" providerId="ADAL" clId="{99131FEA-0C80-4943-9D3C-A9D7006FD901}" dt="2024-03-05T14:56:50.594" v="239" actId="478"/>
          <ac:graphicFrameMkLst>
            <pc:docMk/>
            <pc:sldMk cId="1863001013" sldId="655"/>
            <ac:graphicFrameMk id="2" creationId="{204B0440-BCF5-551F-9B5A-D45882367D2E}"/>
          </ac:graphicFrameMkLst>
        </pc:graphicFrameChg>
        <pc:graphicFrameChg chg="add mod">
          <ac:chgData name="Scoggin, Jake" userId="5ad58cec-b21c-486a-b6f0-9ede36b8ce4c" providerId="ADAL" clId="{99131FEA-0C80-4943-9D3C-A9D7006FD901}" dt="2024-03-05T15:00:24.908" v="263" actId="1076"/>
          <ac:graphicFrameMkLst>
            <pc:docMk/>
            <pc:sldMk cId="1863001013" sldId="655"/>
            <ac:graphicFrameMk id="5" creationId="{87C0EBCB-28E2-BB69-2584-79877CD4246E}"/>
          </ac:graphicFrameMkLst>
        </pc:graphicFrameChg>
      </pc:sldChg>
      <pc:sldChg chg="add">
        <pc:chgData name="Scoggin, Jake" userId="5ad58cec-b21c-486a-b6f0-9ede36b8ce4c" providerId="ADAL" clId="{99131FEA-0C80-4943-9D3C-A9D7006FD901}" dt="2024-03-05T15:00:39.256" v="264"/>
        <pc:sldMkLst>
          <pc:docMk/>
          <pc:sldMk cId="2301866335" sldId="656"/>
        </pc:sldMkLst>
      </pc:sldChg>
      <pc:sldChg chg="add">
        <pc:chgData name="Scoggin, Jake" userId="5ad58cec-b21c-486a-b6f0-9ede36b8ce4c" providerId="ADAL" clId="{99131FEA-0C80-4943-9D3C-A9D7006FD901}" dt="2024-03-05T15:00:54.269" v="265"/>
        <pc:sldMkLst>
          <pc:docMk/>
          <pc:sldMk cId="3426006255" sldId="657"/>
        </pc:sldMkLst>
      </pc:sldChg>
      <pc:sldChg chg="addSp delSp new mod ord">
        <pc:chgData name="Scoggin, Jake" userId="5ad58cec-b21c-486a-b6f0-9ede36b8ce4c" providerId="ADAL" clId="{99131FEA-0C80-4943-9D3C-A9D7006FD901}" dt="2024-03-05T16:52:20.599" v="760"/>
        <pc:sldMkLst>
          <pc:docMk/>
          <pc:sldMk cId="3017166696" sldId="658"/>
        </pc:sldMkLst>
        <pc:spChg chg="del">
          <ac:chgData name="Scoggin, Jake" userId="5ad58cec-b21c-486a-b6f0-9ede36b8ce4c" providerId="ADAL" clId="{99131FEA-0C80-4943-9D3C-A9D7006FD901}" dt="2024-03-05T15:02:42.270" v="267" actId="478"/>
          <ac:spMkLst>
            <pc:docMk/>
            <pc:sldMk cId="3017166696" sldId="658"/>
            <ac:spMk id="2" creationId="{83CF76D0-C11E-1D2E-A9E7-A8325EE40E85}"/>
          </ac:spMkLst>
        </pc:spChg>
        <pc:spChg chg="del">
          <ac:chgData name="Scoggin, Jake" userId="5ad58cec-b21c-486a-b6f0-9ede36b8ce4c" providerId="ADAL" clId="{99131FEA-0C80-4943-9D3C-A9D7006FD901}" dt="2024-03-05T15:02:42.270" v="267" actId="478"/>
          <ac:spMkLst>
            <pc:docMk/>
            <pc:sldMk cId="3017166696" sldId="658"/>
            <ac:spMk id="3" creationId="{15F78A36-71B6-B819-AD75-79B047AF2055}"/>
          </ac:spMkLst>
        </pc:spChg>
        <pc:graphicFrameChg chg="add">
          <ac:chgData name="Scoggin, Jake" userId="5ad58cec-b21c-486a-b6f0-9ede36b8ce4c" providerId="ADAL" clId="{99131FEA-0C80-4943-9D3C-A9D7006FD901}" dt="2024-03-05T15:02:47.448" v="268"/>
          <ac:graphicFrameMkLst>
            <pc:docMk/>
            <pc:sldMk cId="3017166696" sldId="658"/>
            <ac:graphicFrameMk id="4" creationId="{7A26C151-C5A3-7289-7C61-73E3EE4FA591}"/>
          </ac:graphicFrameMkLst>
        </pc:graphicFrameChg>
      </pc:sldChg>
      <pc:sldChg chg="modSp add mod modAnim">
        <pc:chgData name="Scoggin, Jake" userId="5ad58cec-b21c-486a-b6f0-9ede36b8ce4c" providerId="ADAL" clId="{99131FEA-0C80-4943-9D3C-A9D7006FD901}" dt="2024-03-05T15:28:32.069" v="387" actId="207"/>
        <pc:sldMkLst>
          <pc:docMk/>
          <pc:sldMk cId="3154675383" sldId="659"/>
        </pc:sldMkLst>
        <pc:spChg chg="mod">
          <ac:chgData name="Scoggin, Jake" userId="5ad58cec-b21c-486a-b6f0-9ede36b8ce4c" providerId="ADAL" clId="{99131FEA-0C80-4943-9D3C-A9D7006FD901}" dt="2024-03-05T15:26:03.210" v="362" actId="207"/>
          <ac:spMkLst>
            <pc:docMk/>
            <pc:sldMk cId="3154675383" sldId="659"/>
            <ac:spMk id="27" creationId="{F3BF1E40-3F42-9828-8BB2-3B42224C5956}"/>
          </ac:spMkLst>
        </pc:spChg>
        <pc:spChg chg="mod">
          <ac:chgData name="Scoggin, Jake" userId="5ad58cec-b21c-486a-b6f0-9ede36b8ce4c" providerId="ADAL" clId="{99131FEA-0C80-4943-9D3C-A9D7006FD901}" dt="2024-03-05T15:26:03.210" v="362" actId="207"/>
          <ac:spMkLst>
            <pc:docMk/>
            <pc:sldMk cId="3154675383" sldId="659"/>
            <ac:spMk id="28" creationId="{F488919A-7508-B53C-1A06-C6935F021032}"/>
          </ac:spMkLst>
        </pc:spChg>
        <pc:spChg chg="mod">
          <ac:chgData name="Scoggin, Jake" userId="5ad58cec-b21c-486a-b6f0-9ede36b8ce4c" providerId="ADAL" clId="{99131FEA-0C80-4943-9D3C-A9D7006FD901}" dt="2024-03-05T15:26:03.210" v="362" actId="207"/>
          <ac:spMkLst>
            <pc:docMk/>
            <pc:sldMk cId="3154675383" sldId="659"/>
            <ac:spMk id="29" creationId="{BC97D238-03F5-8FDC-F299-B3029CF95AFF}"/>
          </ac:spMkLst>
        </pc:spChg>
        <pc:spChg chg="mod">
          <ac:chgData name="Scoggin, Jake" userId="5ad58cec-b21c-486a-b6f0-9ede36b8ce4c" providerId="ADAL" clId="{99131FEA-0C80-4943-9D3C-A9D7006FD901}" dt="2024-03-05T15:28:10.840" v="384" actId="6549"/>
          <ac:spMkLst>
            <pc:docMk/>
            <pc:sldMk cId="3154675383" sldId="659"/>
            <ac:spMk id="33" creationId="{0E0AB9A3-92AE-EFCA-372E-746F02C93278}"/>
          </ac:spMkLst>
        </pc:spChg>
        <pc:spChg chg="mod">
          <ac:chgData name="Scoggin, Jake" userId="5ad58cec-b21c-486a-b6f0-9ede36b8ce4c" providerId="ADAL" clId="{99131FEA-0C80-4943-9D3C-A9D7006FD901}" dt="2024-03-05T15:28:08.579" v="383" actId="207"/>
          <ac:spMkLst>
            <pc:docMk/>
            <pc:sldMk cId="3154675383" sldId="659"/>
            <ac:spMk id="35" creationId="{4A37D585-F9CF-B63A-85C8-63D716267B42}"/>
          </ac:spMkLst>
        </pc:spChg>
        <pc:spChg chg="mod">
          <ac:chgData name="Scoggin, Jake" userId="5ad58cec-b21c-486a-b6f0-9ede36b8ce4c" providerId="ADAL" clId="{99131FEA-0C80-4943-9D3C-A9D7006FD901}" dt="2024-03-05T15:26:26.611" v="364" actId="207"/>
          <ac:spMkLst>
            <pc:docMk/>
            <pc:sldMk cId="3154675383" sldId="659"/>
            <ac:spMk id="44" creationId="{EFCF38AA-6A24-40A0-B1D7-0E203BEAEDFF}"/>
          </ac:spMkLst>
        </pc:spChg>
        <pc:spChg chg="mod">
          <ac:chgData name="Scoggin, Jake" userId="5ad58cec-b21c-486a-b6f0-9ede36b8ce4c" providerId="ADAL" clId="{99131FEA-0C80-4943-9D3C-A9D7006FD901}" dt="2024-03-05T15:26:26.611" v="364" actId="207"/>
          <ac:spMkLst>
            <pc:docMk/>
            <pc:sldMk cId="3154675383" sldId="659"/>
            <ac:spMk id="45" creationId="{9F702ED1-AB4A-7329-5BB3-660761C2B5B9}"/>
          </ac:spMkLst>
        </pc:spChg>
        <pc:spChg chg="mod">
          <ac:chgData name="Scoggin, Jake" userId="5ad58cec-b21c-486a-b6f0-9ede36b8ce4c" providerId="ADAL" clId="{99131FEA-0C80-4943-9D3C-A9D7006FD901}" dt="2024-03-05T15:26:26.611" v="364" actId="207"/>
          <ac:spMkLst>
            <pc:docMk/>
            <pc:sldMk cId="3154675383" sldId="659"/>
            <ac:spMk id="46" creationId="{38A9C384-1891-E998-FB67-191D7D54E585}"/>
          </ac:spMkLst>
        </pc:spChg>
        <pc:spChg chg="mod">
          <ac:chgData name="Scoggin, Jake" userId="5ad58cec-b21c-486a-b6f0-9ede36b8ce4c" providerId="ADAL" clId="{99131FEA-0C80-4943-9D3C-A9D7006FD901}" dt="2024-03-05T15:28:32.069" v="387" actId="207"/>
          <ac:spMkLst>
            <pc:docMk/>
            <pc:sldMk cId="3154675383" sldId="659"/>
            <ac:spMk id="47" creationId="{668C91E9-19C2-FE27-0B7D-5E01E49CD179}"/>
          </ac:spMkLst>
        </pc:spChg>
        <pc:spChg chg="mod">
          <ac:chgData name="Scoggin, Jake" userId="5ad58cec-b21c-486a-b6f0-9ede36b8ce4c" providerId="ADAL" clId="{99131FEA-0C80-4943-9D3C-A9D7006FD901}" dt="2024-03-05T15:28:17.550" v="386" actId="207"/>
          <ac:spMkLst>
            <pc:docMk/>
            <pc:sldMk cId="3154675383" sldId="659"/>
            <ac:spMk id="48" creationId="{66BF28E2-5A8A-B6CE-1D72-79922A380B62}"/>
          </ac:spMkLst>
        </pc:spChg>
        <pc:spChg chg="mod">
          <ac:chgData name="Scoggin, Jake" userId="5ad58cec-b21c-486a-b6f0-9ede36b8ce4c" providerId="ADAL" clId="{99131FEA-0C80-4943-9D3C-A9D7006FD901}" dt="2024-03-05T15:28:17.550" v="386" actId="207"/>
          <ac:spMkLst>
            <pc:docMk/>
            <pc:sldMk cId="3154675383" sldId="659"/>
            <ac:spMk id="49" creationId="{4D1810AD-5712-768C-1C27-F80711796BF7}"/>
          </ac:spMkLst>
        </pc:spChg>
      </pc:sldChg>
      <pc:sldChg chg="addSp delSp modSp add mod modAnim">
        <pc:chgData name="Scoggin, Jake" userId="5ad58cec-b21c-486a-b6f0-9ede36b8ce4c" providerId="ADAL" clId="{99131FEA-0C80-4943-9D3C-A9D7006FD901}" dt="2024-03-05T15:28:51.026" v="388" actId="167"/>
        <pc:sldMkLst>
          <pc:docMk/>
          <pc:sldMk cId="2918518145" sldId="660"/>
        </pc:sldMkLst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16" creationId="{A4051775-25F8-A064-D117-D548BEB983B3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40" creationId="{4ACE3E91-B643-364C-8A10-76AA94F55645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44" creationId="{EE1E2E4F-C097-E5ED-37DE-652043E00ED9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46" creationId="{A30EEBF6-9335-8611-7ED6-EDF6F7AAB2AC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47" creationId="{160B5C71-8C77-8D6C-9F99-99CB4BABEEAE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48" creationId="{8855008B-CA42-86D4-DC63-549FF34F82F7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0" creationId="{F7539303-F35B-A729-22DF-B946F922AD77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3" creationId="{5BEB6BA5-A70D-CA1B-E083-A0F6D86E2D3F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4" creationId="{CB9E88DF-D0FA-3328-7B1C-48989C3AD7DA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6" creationId="{28813D65-A1F7-180C-8135-776BE82AB82B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7" creationId="{C4D408D5-E0E7-3071-0398-DAD47C51DBC8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58" creationId="{9BD81391-0532-391D-E94F-4B0ACCB8F0DE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0" creationId="{657E460E-A931-4EEE-3C31-832EBE973875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1" creationId="{CC30FAE0-190C-C8A8-61DF-91E0477CB1D5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2" creationId="{B4CDC4F4-3A4C-34FA-452B-D041E514CE81}"/>
          </ac:spMkLst>
        </pc:spChg>
        <pc:spChg chg="mod">
          <ac:chgData name="Scoggin, Jake" userId="5ad58cec-b21c-486a-b6f0-9ede36b8ce4c" providerId="ADAL" clId="{99131FEA-0C80-4943-9D3C-A9D7006FD901}" dt="2024-03-05T15:27:55.716" v="381" actId="207"/>
          <ac:spMkLst>
            <pc:docMk/>
            <pc:sldMk cId="2918518145" sldId="660"/>
            <ac:spMk id="64" creationId="{E6DFA809-DDB3-94F8-2D85-83C5CA73E9A0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5" creationId="{8AEB7EB6-6604-9DB8-8C4C-65DA49F26AD5}"/>
          </ac:spMkLst>
        </pc:spChg>
        <pc:spChg chg="mod">
          <ac:chgData name="Scoggin, Jake" userId="5ad58cec-b21c-486a-b6f0-9ede36b8ce4c" providerId="ADAL" clId="{99131FEA-0C80-4943-9D3C-A9D7006FD901}" dt="2024-03-05T15:27:55.716" v="381" actId="207"/>
          <ac:spMkLst>
            <pc:docMk/>
            <pc:sldMk cId="2918518145" sldId="660"/>
            <ac:spMk id="66" creationId="{92BB83F3-EBD9-7A59-CA3D-668A6C6DF871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8" creationId="{2D42B64E-0256-6EF0-1055-DDFBAD1FF3B5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69" creationId="{47212694-95F0-9384-3375-75F8F13294CC}"/>
          </ac:spMkLst>
        </pc:spChg>
        <pc:spChg chg="mod">
          <ac:chgData name="Scoggin, Jake" userId="5ad58cec-b21c-486a-b6f0-9ede36b8ce4c" providerId="ADAL" clId="{99131FEA-0C80-4943-9D3C-A9D7006FD901}" dt="2024-03-05T15:26:46.432" v="368"/>
          <ac:spMkLst>
            <pc:docMk/>
            <pc:sldMk cId="2918518145" sldId="660"/>
            <ac:spMk id="70" creationId="{FDE9B532-7F3D-5FA7-6BFE-966FB2D9A5D2}"/>
          </ac:spMkLst>
        </pc:s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2" creationId="{D7D8A79E-0DD0-D085-EDC9-947506521D7C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3" creationId="{0012A4BA-C639-E0DF-4F25-B72F4D7BD65B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10" creationId="{0C6FEBF5-6861-9DF0-2C60-A761A7B46CFB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18" creationId="{AB990D72-751F-83DD-9D4B-CD89DED8B4BA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39" creationId="{14135A9F-71DB-4CD7-3C24-CD58C972F30A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41" creationId="{320E4663-348A-7E33-A78B-8DF921C18D08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42" creationId="{10E7A052-8542-F99A-91F2-EB6B5E47436E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45" creationId="{F30AAD53-A79C-D593-FD11-A03134B4EC34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49" creationId="{611BA1B5-23D2-0A98-5CC9-E21D0302CC04}"/>
          </ac:grpSpMkLst>
        </pc:grpChg>
        <pc:grpChg chg="del">
          <ac:chgData name="Scoggin, Jake" userId="5ad58cec-b21c-486a-b6f0-9ede36b8ce4c" providerId="ADAL" clId="{99131FEA-0C80-4943-9D3C-A9D7006FD901}" dt="2024-03-05T15:26:46.072" v="367" actId="478"/>
          <ac:grpSpMkLst>
            <pc:docMk/>
            <pc:sldMk cId="2918518145" sldId="660"/>
            <ac:grpSpMk id="51" creationId="{3E449436-AC9A-E57E-1149-FBD6321E2DDE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55" creationId="{73CBD3A6-41A7-014C-C0A4-E192798E7D3B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59" creationId="{6C70A58D-BC25-1F37-34B9-95F44F58B4F7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63" creationId="{7CDCF0FC-F785-B5BA-7FC6-1CF8AE6581BD}"/>
          </ac:grpSpMkLst>
        </pc:grpChg>
        <pc:grpChg chg="add mod ord">
          <ac:chgData name="Scoggin, Jake" userId="5ad58cec-b21c-486a-b6f0-9ede36b8ce4c" providerId="ADAL" clId="{99131FEA-0C80-4943-9D3C-A9D7006FD901}" dt="2024-03-05T15:28:51.026" v="388" actId="167"/>
          <ac:grpSpMkLst>
            <pc:docMk/>
            <pc:sldMk cId="2918518145" sldId="660"/>
            <ac:grpSpMk id="67" creationId="{E1F269C8-A259-9F63-933A-313600366AB3}"/>
          </ac:grpSpMkLst>
        </pc:grpChg>
      </pc:sldChg>
      <pc:sldChg chg="delSp add mod">
        <pc:chgData name="Scoggin, Jake" userId="5ad58cec-b21c-486a-b6f0-9ede36b8ce4c" providerId="ADAL" clId="{99131FEA-0C80-4943-9D3C-A9D7006FD901}" dt="2024-03-05T16:35:39.295" v="561" actId="478"/>
        <pc:sldMkLst>
          <pc:docMk/>
          <pc:sldMk cId="1364708767" sldId="661"/>
        </pc:sldMkLst>
        <pc:spChg chg="del">
          <ac:chgData name="Scoggin, Jake" userId="5ad58cec-b21c-486a-b6f0-9ede36b8ce4c" providerId="ADAL" clId="{99131FEA-0C80-4943-9D3C-A9D7006FD901}" dt="2024-03-05T16:35:39.295" v="561" actId="478"/>
          <ac:spMkLst>
            <pc:docMk/>
            <pc:sldMk cId="1364708767" sldId="661"/>
            <ac:spMk id="37" creationId="{BA6A98E3-7F30-0B86-7DD4-DE804B4A755A}"/>
          </ac:spMkLst>
        </pc:spChg>
        <pc:spChg chg="del">
          <ac:chgData name="Scoggin, Jake" userId="5ad58cec-b21c-486a-b6f0-9ede36b8ce4c" providerId="ADAL" clId="{99131FEA-0C80-4943-9D3C-A9D7006FD901}" dt="2024-03-05T16:35:39.295" v="561" actId="478"/>
          <ac:spMkLst>
            <pc:docMk/>
            <pc:sldMk cId="1364708767" sldId="661"/>
            <ac:spMk id="39" creationId="{A25D518F-98B7-D886-8A94-CB1AA9A5457F}"/>
          </ac:spMkLst>
        </pc:spChg>
        <pc:spChg chg="del">
          <ac:chgData name="Scoggin, Jake" userId="5ad58cec-b21c-486a-b6f0-9ede36b8ce4c" providerId="ADAL" clId="{99131FEA-0C80-4943-9D3C-A9D7006FD901}" dt="2024-03-05T16:35:39.295" v="561" actId="478"/>
          <ac:spMkLst>
            <pc:docMk/>
            <pc:sldMk cId="1364708767" sldId="661"/>
            <ac:spMk id="64" creationId="{BFFBE3B0-588D-920F-644B-8D102F2887D2}"/>
          </ac:spMkLst>
        </pc:spChg>
        <pc:spChg chg="del">
          <ac:chgData name="Scoggin, Jake" userId="5ad58cec-b21c-486a-b6f0-9ede36b8ce4c" providerId="ADAL" clId="{99131FEA-0C80-4943-9D3C-A9D7006FD901}" dt="2024-03-05T16:35:39.295" v="561" actId="478"/>
          <ac:spMkLst>
            <pc:docMk/>
            <pc:sldMk cId="1364708767" sldId="661"/>
            <ac:spMk id="65" creationId="{EA796408-5A0E-9CE1-16B4-1CEBE236E0D9}"/>
          </ac:spMkLst>
        </pc:spChg>
      </pc:sldChg>
      <pc:sldChg chg="delSp add mod">
        <pc:chgData name="Scoggin, Jake" userId="5ad58cec-b21c-486a-b6f0-9ede36b8ce4c" providerId="ADAL" clId="{99131FEA-0C80-4943-9D3C-A9D7006FD901}" dt="2024-03-05T16:36:28.267" v="573" actId="478"/>
        <pc:sldMkLst>
          <pc:docMk/>
          <pc:sldMk cId="1163014521" sldId="662"/>
        </pc:sldMkLst>
        <pc:spChg chg="del">
          <ac:chgData name="Scoggin, Jake" userId="5ad58cec-b21c-486a-b6f0-9ede36b8ce4c" providerId="ADAL" clId="{99131FEA-0C80-4943-9D3C-A9D7006FD901}" dt="2024-03-05T16:36:28.267" v="573" actId="478"/>
          <ac:spMkLst>
            <pc:docMk/>
            <pc:sldMk cId="1163014521" sldId="662"/>
            <ac:spMk id="37" creationId="{38F26F46-8E1A-245D-BCD5-6F1CEE1CBD51}"/>
          </ac:spMkLst>
        </pc:spChg>
        <pc:spChg chg="del">
          <ac:chgData name="Scoggin, Jake" userId="5ad58cec-b21c-486a-b6f0-9ede36b8ce4c" providerId="ADAL" clId="{99131FEA-0C80-4943-9D3C-A9D7006FD901}" dt="2024-03-05T16:36:28.267" v="573" actId="478"/>
          <ac:spMkLst>
            <pc:docMk/>
            <pc:sldMk cId="1163014521" sldId="662"/>
            <ac:spMk id="39" creationId="{532A86A2-D01A-EAE7-613F-A53AE076F90A}"/>
          </ac:spMkLst>
        </pc:spChg>
        <pc:spChg chg="del">
          <ac:chgData name="Scoggin, Jake" userId="5ad58cec-b21c-486a-b6f0-9ede36b8ce4c" providerId="ADAL" clId="{99131FEA-0C80-4943-9D3C-A9D7006FD901}" dt="2024-03-05T16:36:28.267" v="573" actId="478"/>
          <ac:spMkLst>
            <pc:docMk/>
            <pc:sldMk cId="1163014521" sldId="662"/>
            <ac:spMk id="64" creationId="{9DD26105-5188-6643-3275-2638EF27E396}"/>
          </ac:spMkLst>
        </pc:spChg>
        <pc:spChg chg="del">
          <ac:chgData name="Scoggin, Jake" userId="5ad58cec-b21c-486a-b6f0-9ede36b8ce4c" providerId="ADAL" clId="{99131FEA-0C80-4943-9D3C-A9D7006FD901}" dt="2024-03-05T16:36:28.267" v="573" actId="478"/>
          <ac:spMkLst>
            <pc:docMk/>
            <pc:sldMk cId="1163014521" sldId="662"/>
            <ac:spMk id="65" creationId="{AA0908CC-A704-E3A1-7BAB-2388149CCD21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145577862" sldId="663"/>
        </pc:sldMkLst>
      </pc:sldChg>
      <pc:sldChg chg="addSp delSp modSp add del mod or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2096476742" sldId="663"/>
        </pc:sldMkLst>
        <pc:spChg chg="add mod">
          <ac:chgData name="Scoggin, Jake" userId="5ad58cec-b21c-486a-b6f0-9ede36b8ce4c" providerId="ADAL" clId="{99131FEA-0C80-4943-9D3C-A9D7006FD901}" dt="2024-03-05T16:38:18.908" v="609" actId="1076"/>
          <ac:spMkLst>
            <pc:docMk/>
            <pc:sldMk cId="2096476742" sldId="663"/>
            <ac:spMk id="3" creationId="{C6E86BDB-4717-041E-4F4C-D99B24FC6B8E}"/>
          </ac:spMkLst>
        </pc:spChg>
        <pc:spChg chg="mod">
          <ac:chgData name="Scoggin, Jake" userId="5ad58cec-b21c-486a-b6f0-9ede36b8ce4c" providerId="ADAL" clId="{99131FEA-0C80-4943-9D3C-A9D7006FD901}" dt="2024-03-05T16:39:34.254" v="637" actId="208"/>
          <ac:spMkLst>
            <pc:docMk/>
            <pc:sldMk cId="2096476742" sldId="663"/>
            <ac:spMk id="4" creationId="{463B40EE-6120-F9E7-26F0-472B55A338A4}"/>
          </ac:spMkLst>
        </pc:spChg>
        <pc:spChg chg="mod">
          <ac:chgData name="Scoggin, Jake" userId="5ad58cec-b21c-486a-b6f0-9ede36b8ce4c" providerId="ADAL" clId="{99131FEA-0C80-4943-9D3C-A9D7006FD901}" dt="2024-03-05T16:39:34.254" v="637" actId="208"/>
          <ac:spMkLst>
            <pc:docMk/>
            <pc:sldMk cId="2096476742" sldId="663"/>
            <ac:spMk id="5" creationId="{6FC5F99E-0026-235C-2498-06D570BCC233}"/>
          </ac:spMkLst>
        </pc:spChg>
        <pc:spChg chg="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6" creationId="{B8D9ED9B-3970-9D09-6E16-440E773EF277}"/>
          </ac:spMkLst>
        </pc:spChg>
        <pc:spChg chg="mod">
          <ac:chgData name="Scoggin, Jake" userId="5ad58cec-b21c-486a-b6f0-9ede36b8ce4c" providerId="ADAL" clId="{99131FEA-0C80-4943-9D3C-A9D7006FD901}" dt="2024-03-05T16:39:34.254" v="637" actId="208"/>
          <ac:spMkLst>
            <pc:docMk/>
            <pc:sldMk cId="2096476742" sldId="663"/>
            <ac:spMk id="7" creationId="{96206F06-99A4-862E-5F80-A5B4BBAAE8B2}"/>
          </ac:spMkLst>
        </pc:spChg>
        <pc:spChg chg="del mod">
          <ac:chgData name="Scoggin, Jake" userId="5ad58cec-b21c-486a-b6f0-9ede36b8ce4c" providerId="ADAL" clId="{99131FEA-0C80-4943-9D3C-A9D7006FD901}" dt="2024-03-05T16:39:51.932" v="640" actId="478"/>
          <ac:spMkLst>
            <pc:docMk/>
            <pc:sldMk cId="2096476742" sldId="663"/>
            <ac:spMk id="8" creationId="{54E8D5E8-2571-2D88-371E-FC0FC811A930}"/>
          </ac:spMkLst>
        </pc:spChg>
        <pc:spChg chg="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9" creationId="{FF685600-5FF8-5051-6C09-DA54669F3645}"/>
          </ac:spMkLst>
        </pc:spChg>
        <pc:spChg chg="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10" creationId="{752BAF45-75EB-B01A-008C-BCDE35DAA825}"/>
          </ac:spMkLst>
        </pc:spChg>
        <pc:spChg chg="add mod">
          <ac:chgData name="Scoggin, Jake" userId="5ad58cec-b21c-486a-b6f0-9ede36b8ce4c" providerId="ADAL" clId="{99131FEA-0C80-4943-9D3C-A9D7006FD901}" dt="2024-03-05T16:38:35.693" v="619" actId="207"/>
          <ac:spMkLst>
            <pc:docMk/>
            <pc:sldMk cId="2096476742" sldId="663"/>
            <ac:spMk id="11" creationId="{EFBB0CE8-3093-A756-AF5B-80DF48F40F88}"/>
          </ac:spMkLst>
        </pc:spChg>
        <pc:spChg chg="add mod">
          <ac:chgData name="Scoggin, Jake" userId="5ad58cec-b21c-486a-b6f0-9ede36b8ce4c" providerId="ADAL" clId="{99131FEA-0C80-4943-9D3C-A9D7006FD901}" dt="2024-03-05T16:40:25.075" v="646" actId="208"/>
          <ac:spMkLst>
            <pc:docMk/>
            <pc:sldMk cId="2096476742" sldId="663"/>
            <ac:spMk id="12" creationId="{E72CCB7E-5551-3C4E-CF3C-8CF1623F1064}"/>
          </ac:spMkLst>
        </pc:spChg>
        <pc:spChg chg="add del mod">
          <ac:chgData name="Scoggin, Jake" userId="5ad58cec-b21c-486a-b6f0-9ede36b8ce4c" providerId="ADAL" clId="{99131FEA-0C80-4943-9D3C-A9D7006FD901}" dt="2024-03-05T16:39:58.059" v="641" actId="478"/>
          <ac:spMkLst>
            <pc:docMk/>
            <pc:sldMk cId="2096476742" sldId="663"/>
            <ac:spMk id="13" creationId="{F77ABA34-70E1-10EE-95B9-AF7946CF95B5}"/>
          </ac:spMkLst>
        </pc:spChg>
        <pc:spChg chg="add del mod">
          <ac:chgData name="Scoggin, Jake" userId="5ad58cec-b21c-486a-b6f0-9ede36b8ce4c" providerId="ADAL" clId="{99131FEA-0C80-4943-9D3C-A9D7006FD901}" dt="2024-03-05T16:39:07.882" v="630" actId="478"/>
          <ac:spMkLst>
            <pc:docMk/>
            <pc:sldMk cId="2096476742" sldId="663"/>
            <ac:spMk id="14" creationId="{DBB794C7-87F4-E848-FBBE-AE3B2FD2F316}"/>
          </ac:spMkLst>
        </pc:spChg>
        <pc:spChg chg="add del mod">
          <ac:chgData name="Scoggin, Jake" userId="5ad58cec-b21c-486a-b6f0-9ede36b8ce4c" providerId="ADAL" clId="{99131FEA-0C80-4943-9D3C-A9D7006FD901}" dt="2024-03-05T16:39:51.932" v="640" actId="478"/>
          <ac:spMkLst>
            <pc:docMk/>
            <pc:sldMk cId="2096476742" sldId="663"/>
            <ac:spMk id="15" creationId="{DED63CAF-B41B-6A70-8128-F39C44740912}"/>
          </ac:spMkLst>
        </pc:spChg>
        <pc:spChg chg="add del mod">
          <ac:chgData name="Scoggin, Jake" userId="5ad58cec-b21c-486a-b6f0-9ede36b8ce4c" providerId="ADAL" clId="{99131FEA-0C80-4943-9D3C-A9D7006FD901}" dt="2024-03-05T16:39:51.932" v="640" actId="478"/>
          <ac:spMkLst>
            <pc:docMk/>
            <pc:sldMk cId="2096476742" sldId="663"/>
            <ac:spMk id="16" creationId="{26461C42-1D98-E8B7-CF35-ABE00A020A5F}"/>
          </ac:spMkLst>
        </pc:spChg>
        <pc:spChg chg="add 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17" creationId="{596164C6-85E5-90C5-EF27-B378D01BCAA7}"/>
          </ac:spMkLst>
        </pc:spChg>
        <pc:spChg chg="add 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18" creationId="{353C51FD-FF06-B2CC-46E5-689887CE650B}"/>
          </ac:spMkLst>
        </pc:spChg>
        <pc:spChg chg="add 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19" creationId="{2FF5A1E5-4A1E-0440-2C03-4537FC3029F7}"/>
          </ac:spMkLst>
        </pc:spChg>
        <pc:spChg chg="add del mod">
          <ac:chgData name="Scoggin, Jake" userId="5ad58cec-b21c-486a-b6f0-9ede36b8ce4c" providerId="ADAL" clId="{99131FEA-0C80-4943-9D3C-A9D7006FD901}" dt="2024-03-05T16:39:47.786" v="639" actId="478"/>
          <ac:spMkLst>
            <pc:docMk/>
            <pc:sldMk cId="2096476742" sldId="663"/>
            <ac:spMk id="20" creationId="{0E45467F-6F9A-993E-D286-6211C2EA3DD7}"/>
          </ac:spMkLst>
        </pc:spChg>
        <pc:spChg chg="add mod">
          <ac:chgData name="Scoggin, Jake" userId="5ad58cec-b21c-486a-b6f0-9ede36b8ce4c" providerId="ADAL" clId="{99131FEA-0C80-4943-9D3C-A9D7006FD901}" dt="2024-03-05T16:40:48.058" v="652" actId="207"/>
          <ac:spMkLst>
            <pc:docMk/>
            <pc:sldMk cId="2096476742" sldId="663"/>
            <ac:spMk id="21" creationId="{468C8972-12FE-94C4-6842-6E76008D9BC5}"/>
          </ac:spMkLst>
        </pc:spChg>
      </pc:sldChg>
      <pc:sldChg chg="modSp add del mod">
        <pc:chgData name="Scoggin, Jake" userId="5ad58cec-b21c-486a-b6f0-9ede36b8ce4c" providerId="ADAL" clId="{99131FEA-0C80-4943-9D3C-A9D7006FD901}" dt="2024-03-05T16:52:10.317" v="752" actId="47"/>
        <pc:sldMkLst>
          <pc:docMk/>
          <pc:sldMk cId="1809136403" sldId="664"/>
        </pc:sldMkLst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15" creationId="{F02F3C24-A765-E759-BC16-C3C0771EB530}"/>
          </ac:spMkLst>
        </pc:spChg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16" creationId="{1BEFB2DE-FB06-50BC-4F76-9D7C23CBD4CC}"/>
          </ac:spMkLst>
        </pc:spChg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17" creationId="{8A0157CE-B5ED-C49D-12DA-24ACA59EEF89}"/>
          </ac:spMkLst>
        </pc:spChg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18" creationId="{5FA09802-029E-A447-7AB7-9E9E9B0B2C76}"/>
          </ac:spMkLst>
        </pc:spChg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19" creationId="{FACE5833-A076-016D-AC0E-E3594AE25673}"/>
          </ac:spMkLst>
        </pc:spChg>
        <pc:spChg chg="mod">
          <ac:chgData name="Scoggin, Jake" userId="5ad58cec-b21c-486a-b6f0-9ede36b8ce4c" providerId="ADAL" clId="{99131FEA-0C80-4943-9D3C-A9D7006FD901}" dt="2024-03-05T16:41:36.829" v="661" actId="207"/>
          <ac:spMkLst>
            <pc:docMk/>
            <pc:sldMk cId="1809136403" sldId="664"/>
            <ac:spMk id="20" creationId="{198E02E9-995C-0718-455D-923520FB7159}"/>
          </ac:spMkLst>
        </pc:spChg>
      </pc:sldChg>
      <pc:sldChg chg="addSp 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609344468" sldId="665"/>
        </pc:sldMkLst>
        <pc:spChg chg="add mod">
          <ac:chgData name="Scoggin, Jake" userId="5ad58cec-b21c-486a-b6f0-9ede36b8ce4c" providerId="ADAL" clId="{99131FEA-0C80-4943-9D3C-A9D7006FD901}" dt="2024-03-05T16:41:53.843" v="662"/>
          <ac:spMkLst>
            <pc:docMk/>
            <pc:sldMk cId="609344468" sldId="665"/>
            <ac:spMk id="6" creationId="{06A3695C-1147-10E3-2E23-A3173454AE7F}"/>
          </ac:spMkLst>
        </pc:spChg>
        <pc:spChg chg="mod">
          <ac:chgData name="Scoggin, Jake" userId="5ad58cec-b21c-486a-b6f0-9ede36b8ce4c" providerId="ADAL" clId="{99131FEA-0C80-4943-9D3C-A9D7006FD901}" dt="2024-03-05T16:41:05.218" v="656" actId="208"/>
          <ac:spMkLst>
            <pc:docMk/>
            <pc:sldMk cId="609344468" sldId="665"/>
            <ac:spMk id="7" creationId="{5C972576-2AB3-F0F6-99B7-2BD0B2B5874A}"/>
          </ac:spMkLst>
        </pc:spChg>
        <pc:spChg chg="add mod">
          <ac:chgData name="Scoggin, Jake" userId="5ad58cec-b21c-486a-b6f0-9ede36b8ce4c" providerId="ADAL" clId="{99131FEA-0C80-4943-9D3C-A9D7006FD901}" dt="2024-03-05T16:41:53.843" v="662"/>
          <ac:spMkLst>
            <pc:docMk/>
            <pc:sldMk cId="609344468" sldId="665"/>
            <ac:spMk id="8" creationId="{E84349D6-48FE-903F-E2D3-4000EF817850}"/>
          </ac:spMkLst>
        </pc:spChg>
        <pc:spChg chg="add mod">
          <ac:chgData name="Scoggin, Jake" userId="5ad58cec-b21c-486a-b6f0-9ede36b8ce4c" providerId="ADAL" clId="{99131FEA-0C80-4943-9D3C-A9D7006FD901}" dt="2024-03-05T16:41:53.843" v="662"/>
          <ac:spMkLst>
            <pc:docMk/>
            <pc:sldMk cId="609344468" sldId="665"/>
            <ac:spMk id="9" creationId="{7BBA7B0D-8356-6FDE-D9FC-1B660333C622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3123984893" sldId="665"/>
        </pc:sldMkLst>
      </pc:sldChg>
      <pc:sldChg chg="add del">
        <pc:chgData name="Scoggin, Jake" userId="5ad58cec-b21c-486a-b6f0-9ede36b8ce4c" providerId="ADAL" clId="{99131FEA-0C80-4943-9D3C-A9D7006FD901}" dt="2024-03-05T16:47:55.361" v="703" actId="47"/>
        <pc:sldMkLst>
          <pc:docMk/>
          <pc:sldMk cId="2021068050" sldId="666"/>
        </pc:sldMkLst>
      </pc:sldChg>
      <pc:sldChg chg="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397487352" sldId="667"/>
        </pc:sldMkLst>
        <pc:spChg chg="mod">
          <ac:chgData name="Scoggin, Jake" userId="5ad58cec-b21c-486a-b6f0-9ede36b8ce4c" providerId="ADAL" clId="{99131FEA-0C80-4943-9D3C-A9D7006FD901}" dt="2024-03-05T16:43:59.135" v="673" actId="207"/>
          <ac:spMkLst>
            <pc:docMk/>
            <pc:sldMk cId="397487352" sldId="667"/>
            <ac:spMk id="6" creationId="{E6036243-5EB1-9747-0E9A-62E28DA2B784}"/>
          </ac:spMkLst>
        </pc:spChg>
        <pc:spChg chg="mod">
          <ac:chgData name="Scoggin, Jake" userId="5ad58cec-b21c-486a-b6f0-9ede36b8ce4c" providerId="ADAL" clId="{99131FEA-0C80-4943-9D3C-A9D7006FD901}" dt="2024-03-05T16:46:42.095" v="687" actId="692"/>
          <ac:spMkLst>
            <pc:docMk/>
            <pc:sldMk cId="397487352" sldId="667"/>
            <ac:spMk id="12" creationId="{E0947D88-1FE1-BEC3-BDC3-21139DAC6179}"/>
          </ac:spMkLst>
        </pc:spChg>
        <pc:spChg chg="mod">
          <ac:chgData name="Scoggin, Jake" userId="5ad58cec-b21c-486a-b6f0-9ede36b8ce4c" providerId="ADAL" clId="{99131FEA-0C80-4943-9D3C-A9D7006FD901}" dt="2024-03-05T16:46:42.095" v="687" actId="692"/>
          <ac:spMkLst>
            <pc:docMk/>
            <pc:sldMk cId="397487352" sldId="667"/>
            <ac:spMk id="21" creationId="{77D26E91-132E-FA4C-1FBC-C9DF1D71570B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3419788737" sldId="667"/>
        </pc:sldMkLst>
      </pc:sldChg>
      <pc:sldChg chg="addSp 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1479999112" sldId="668"/>
        </pc:sldMkLst>
        <pc:spChg chg="mod">
          <ac:chgData name="Scoggin, Jake" userId="5ad58cec-b21c-486a-b6f0-9ede36b8ce4c" providerId="ADAL" clId="{99131FEA-0C80-4943-9D3C-A9D7006FD901}" dt="2024-03-05T16:47:04.875" v="690" actId="207"/>
          <ac:spMkLst>
            <pc:docMk/>
            <pc:sldMk cId="1479999112" sldId="668"/>
            <ac:spMk id="5" creationId="{B6BE1F48-534A-84A8-6674-29F656D9706F}"/>
          </ac:spMkLst>
        </pc:spChg>
        <pc:spChg chg="mod">
          <ac:chgData name="Scoggin, Jake" userId="5ad58cec-b21c-486a-b6f0-9ede36b8ce4c" providerId="ADAL" clId="{99131FEA-0C80-4943-9D3C-A9D7006FD901}" dt="2024-03-05T16:45:55.981" v="683" actId="692"/>
          <ac:spMkLst>
            <pc:docMk/>
            <pc:sldMk cId="1479999112" sldId="668"/>
            <ac:spMk id="8" creationId="{DDCCC740-BF60-A537-9C00-E35840E9F72F}"/>
          </ac:spMkLst>
        </pc:spChg>
        <pc:spChg chg="mod">
          <ac:chgData name="Scoggin, Jake" userId="5ad58cec-b21c-486a-b6f0-9ede36b8ce4c" providerId="ADAL" clId="{99131FEA-0C80-4943-9D3C-A9D7006FD901}" dt="2024-03-05T16:45:55.981" v="683" actId="692"/>
          <ac:spMkLst>
            <pc:docMk/>
            <pc:sldMk cId="1479999112" sldId="668"/>
            <ac:spMk id="9" creationId="{D84858EB-2C64-1270-7772-C4DD5CD6F83A}"/>
          </ac:spMkLst>
        </pc:spChg>
        <pc:spChg chg="add mod">
          <ac:chgData name="Scoggin, Jake" userId="5ad58cec-b21c-486a-b6f0-9ede36b8ce4c" providerId="ADAL" clId="{99131FEA-0C80-4943-9D3C-A9D7006FD901}" dt="2024-03-05T16:45:15.769" v="678"/>
          <ac:spMkLst>
            <pc:docMk/>
            <pc:sldMk cId="1479999112" sldId="668"/>
            <ac:spMk id="10" creationId="{D5D4CDF2-CEED-8D0C-71A0-0700E6D090F6}"/>
          </ac:spMkLst>
        </pc:spChg>
        <pc:spChg chg="mod">
          <ac:chgData name="Scoggin, Jake" userId="5ad58cec-b21c-486a-b6f0-9ede36b8ce4c" providerId="ADAL" clId="{99131FEA-0C80-4943-9D3C-A9D7006FD901}" dt="2024-03-05T16:46:01.156" v="685" actId="692"/>
          <ac:spMkLst>
            <pc:docMk/>
            <pc:sldMk cId="1479999112" sldId="668"/>
            <ac:spMk id="12" creationId="{B6183484-9F0C-C341-E58F-8115466CBBC6}"/>
          </ac:spMkLst>
        </pc:spChg>
        <pc:spChg chg="add mod">
          <ac:chgData name="Scoggin, Jake" userId="5ad58cec-b21c-486a-b6f0-9ede36b8ce4c" providerId="ADAL" clId="{99131FEA-0C80-4943-9D3C-A9D7006FD901}" dt="2024-03-05T16:45:15.769" v="678"/>
          <ac:spMkLst>
            <pc:docMk/>
            <pc:sldMk cId="1479999112" sldId="668"/>
            <ac:spMk id="13" creationId="{508F782E-7539-1C39-0C9C-1E1877021251}"/>
          </ac:spMkLst>
        </pc:spChg>
        <pc:spChg chg="add mod">
          <ac:chgData name="Scoggin, Jake" userId="5ad58cec-b21c-486a-b6f0-9ede36b8ce4c" providerId="ADAL" clId="{99131FEA-0C80-4943-9D3C-A9D7006FD901}" dt="2024-03-05T16:45:15.769" v="678"/>
          <ac:spMkLst>
            <pc:docMk/>
            <pc:sldMk cId="1479999112" sldId="668"/>
            <ac:spMk id="14" creationId="{02BC6767-B745-C472-0D22-543CFDBBEF44}"/>
          </ac:spMkLst>
        </pc:spChg>
        <pc:spChg chg="add mod">
          <ac:chgData name="Scoggin, Jake" userId="5ad58cec-b21c-486a-b6f0-9ede36b8ce4c" providerId="ADAL" clId="{99131FEA-0C80-4943-9D3C-A9D7006FD901}" dt="2024-03-05T16:45:15.769" v="678"/>
          <ac:spMkLst>
            <pc:docMk/>
            <pc:sldMk cId="1479999112" sldId="668"/>
            <ac:spMk id="15" creationId="{011B2D15-8991-746F-2428-5B42BAA4F4EE}"/>
          </ac:spMkLst>
        </pc:spChg>
        <pc:spChg chg="mod">
          <ac:chgData name="Scoggin, Jake" userId="5ad58cec-b21c-486a-b6f0-9ede36b8ce4c" providerId="ADAL" clId="{99131FEA-0C80-4943-9D3C-A9D7006FD901}" dt="2024-03-05T16:46:01.156" v="685" actId="692"/>
          <ac:spMkLst>
            <pc:docMk/>
            <pc:sldMk cId="1479999112" sldId="668"/>
            <ac:spMk id="21" creationId="{31F88AE2-C51C-B474-A0F1-EF2B54DC2BD2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2379726604" sldId="668"/>
        </pc:sldMkLst>
      </pc:sldChg>
      <pc:sldChg chg="addSp 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1004286292" sldId="669"/>
        </pc:sldMkLst>
        <pc:spChg chg="mod">
          <ac:chgData name="Scoggin, Jake" userId="5ad58cec-b21c-486a-b6f0-9ede36b8ce4c" providerId="ADAL" clId="{99131FEA-0C80-4943-9D3C-A9D7006FD901}" dt="2024-03-05T16:47:20.532" v="695" actId="692"/>
          <ac:spMkLst>
            <pc:docMk/>
            <pc:sldMk cId="1004286292" sldId="669"/>
            <ac:spMk id="6" creationId="{9A281D54-A51E-B180-CAE0-AC8B3860F7DA}"/>
          </ac:spMkLst>
        </pc:spChg>
        <pc:spChg chg="mod">
          <ac:chgData name="Scoggin, Jake" userId="5ad58cec-b21c-486a-b6f0-9ede36b8ce4c" providerId="ADAL" clId="{99131FEA-0C80-4943-9D3C-A9D7006FD901}" dt="2024-03-05T16:47:20.532" v="695" actId="692"/>
          <ac:spMkLst>
            <pc:docMk/>
            <pc:sldMk cId="1004286292" sldId="669"/>
            <ac:spMk id="7" creationId="{9790A5BB-A0FC-79B9-A7C4-75F87E2235A0}"/>
          </ac:spMkLst>
        </pc:spChg>
        <pc:spChg chg="add mod">
          <ac:chgData name="Scoggin, Jake" userId="5ad58cec-b21c-486a-b6f0-9ede36b8ce4c" providerId="ADAL" clId="{99131FEA-0C80-4943-9D3C-A9D7006FD901}" dt="2024-03-05T16:47:39.285" v="697"/>
          <ac:spMkLst>
            <pc:docMk/>
            <pc:sldMk cId="1004286292" sldId="669"/>
            <ac:spMk id="10" creationId="{2F4B7D07-2C26-B8B5-D0B6-DF71C241F1F4}"/>
          </ac:spMkLst>
        </pc:spChg>
        <pc:spChg chg="add mod">
          <ac:chgData name="Scoggin, Jake" userId="5ad58cec-b21c-486a-b6f0-9ede36b8ce4c" providerId="ADAL" clId="{99131FEA-0C80-4943-9D3C-A9D7006FD901}" dt="2024-03-05T16:47:39.285" v="697"/>
          <ac:spMkLst>
            <pc:docMk/>
            <pc:sldMk cId="1004286292" sldId="669"/>
            <ac:spMk id="13" creationId="{B501AD8A-A713-4C25-F0DB-18D8C78C030B}"/>
          </ac:spMkLst>
        </pc:spChg>
        <pc:spChg chg="add mod">
          <ac:chgData name="Scoggin, Jake" userId="5ad58cec-b21c-486a-b6f0-9ede36b8ce4c" providerId="ADAL" clId="{99131FEA-0C80-4943-9D3C-A9D7006FD901}" dt="2024-03-05T16:47:39.285" v="697"/>
          <ac:spMkLst>
            <pc:docMk/>
            <pc:sldMk cId="1004286292" sldId="669"/>
            <ac:spMk id="14" creationId="{44DFA863-8F7D-9846-33DA-EEC1E51ABC6F}"/>
          </ac:spMkLst>
        </pc:spChg>
        <pc:spChg chg="add mod">
          <ac:chgData name="Scoggin, Jake" userId="5ad58cec-b21c-486a-b6f0-9ede36b8ce4c" providerId="ADAL" clId="{99131FEA-0C80-4943-9D3C-A9D7006FD901}" dt="2024-03-05T16:47:39.285" v="697"/>
          <ac:spMkLst>
            <pc:docMk/>
            <pc:sldMk cId="1004286292" sldId="669"/>
            <ac:spMk id="15" creationId="{B2E18C16-BC28-E145-BF58-969CAF817E54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2472407384" sldId="669"/>
        </pc:sldMkLst>
      </pc:sldChg>
      <pc:sldChg chg="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268564306" sldId="670"/>
        </pc:sldMkLst>
        <pc:spChg chg="mod">
          <ac:chgData name="Scoggin, Jake" userId="5ad58cec-b21c-486a-b6f0-9ede36b8ce4c" providerId="ADAL" clId="{99131FEA-0C80-4943-9D3C-A9D7006FD901}" dt="2024-03-05T16:48:15.366" v="707" actId="208"/>
          <ac:spMkLst>
            <pc:docMk/>
            <pc:sldMk cId="268564306" sldId="670"/>
            <ac:spMk id="13" creationId="{F1D7F6A6-EB2C-9833-F0F6-38132BA85666}"/>
          </ac:spMkLst>
        </pc:spChg>
      </pc:sldChg>
      <pc:sldChg chg="add del">
        <pc:chgData name="Scoggin, Jake" userId="5ad58cec-b21c-486a-b6f0-9ede36b8ce4c" providerId="ADAL" clId="{99131FEA-0C80-4943-9D3C-A9D7006FD901}" dt="2024-03-05T16:47:53.445" v="702" actId="47"/>
        <pc:sldMkLst>
          <pc:docMk/>
          <pc:sldMk cId="799444945" sldId="670"/>
        </pc:sldMkLst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973160637" sldId="670"/>
        </pc:sldMkLst>
      </pc:sldChg>
      <pc:sldChg chg="addSp 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429965915" sldId="671"/>
        </pc:sldMkLst>
        <pc:spChg chg="mod">
          <ac:chgData name="Scoggin, Jake" userId="5ad58cec-b21c-486a-b6f0-9ede36b8ce4c" providerId="ADAL" clId="{99131FEA-0C80-4943-9D3C-A9D7006FD901}" dt="2024-03-05T16:48:25.837" v="712" actId="692"/>
          <ac:spMkLst>
            <pc:docMk/>
            <pc:sldMk cId="429965915" sldId="671"/>
            <ac:spMk id="14" creationId="{2F2524E6-54A9-60C6-A1FC-556009935E4B}"/>
          </ac:spMkLst>
        </pc:spChg>
        <pc:spChg chg="mod">
          <ac:chgData name="Scoggin, Jake" userId="5ad58cec-b21c-486a-b6f0-9ede36b8ce4c" providerId="ADAL" clId="{99131FEA-0C80-4943-9D3C-A9D7006FD901}" dt="2024-03-05T16:48:25.837" v="712" actId="692"/>
          <ac:spMkLst>
            <pc:docMk/>
            <pc:sldMk cId="429965915" sldId="671"/>
            <ac:spMk id="15" creationId="{61E26D2D-E123-126E-BE41-FEACFA8F94D0}"/>
          </ac:spMkLst>
        </pc:spChg>
        <pc:spChg chg="add mod">
          <ac:chgData name="Scoggin, Jake" userId="5ad58cec-b21c-486a-b6f0-9ede36b8ce4c" providerId="ADAL" clId="{99131FEA-0C80-4943-9D3C-A9D7006FD901}" dt="2024-03-05T16:48:35.040" v="713"/>
          <ac:spMkLst>
            <pc:docMk/>
            <pc:sldMk cId="429965915" sldId="671"/>
            <ac:spMk id="16" creationId="{74427AD6-387E-C3EF-06C6-C1081576DBD6}"/>
          </ac:spMkLst>
        </pc:spChg>
        <pc:spChg chg="add mod">
          <ac:chgData name="Scoggin, Jake" userId="5ad58cec-b21c-486a-b6f0-9ede36b8ce4c" providerId="ADAL" clId="{99131FEA-0C80-4943-9D3C-A9D7006FD901}" dt="2024-03-05T16:48:35.040" v="713"/>
          <ac:spMkLst>
            <pc:docMk/>
            <pc:sldMk cId="429965915" sldId="671"/>
            <ac:spMk id="17" creationId="{46EE1614-8982-F204-7B4C-D04CF3EBD137}"/>
          </ac:spMkLst>
        </pc:spChg>
        <pc:spChg chg="add mod">
          <ac:chgData name="Scoggin, Jake" userId="5ad58cec-b21c-486a-b6f0-9ede36b8ce4c" providerId="ADAL" clId="{99131FEA-0C80-4943-9D3C-A9D7006FD901}" dt="2024-03-05T16:48:35.040" v="713"/>
          <ac:spMkLst>
            <pc:docMk/>
            <pc:sldMk cId="429965915" sldId="671"/>
            <ac:spMk id="18" creationId="{C677B621-3822-1E73-7781-2B376F90B056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1453001345" sldId="671"/>
        </pc:sldMkLst>
      </pc:sldChg>
      <pc:sldChg chg="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174967170" sldId="672"/>
        </pc:sldMkLst>
        <pc:spChg chg="mod">
          <ac:chgData name="Scoggin, Jake" userId="5ad58cec-b21c-486a-b6f0-9ede36b8ce4c" providerId="ADAL" clId="{99131FEA-0C80-4943-9D3C-A9D7006FD901}" dt="2024-03-05T16:49:02.409" v="721" actId="208"/>
          <ac:spMkLst>
            <pc:docMk/>
            <pc:sldMk cId="174967170" sldId="672"/>
            <ac:spMk id="16" creationId="{84D396E1-957A-0738-C312-891429477C99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2287678082" sldId="672"/>
        </pc:sldMkLst>
      </pc:sldChg>
      <pc:sldChg chg="modSp add del mod modAnim">
        <pc:chgData name="Scoggin, Jake" userId="5ad58cec-b21c-486a-b6f0-9ede36b8ce4c" providerId="ADAL" clId="{99131FEA-0C80-4943-9D3C-A9D7006FD901}" dt="2024-03-05T16:52:38.982" v="761" actId="2696"/>
        <pc:sldMkLst>
          <pc:docMk/>
          <pc:sldMk cId="2118676022" sldId="673"/>
        </pc:sldMkLst>
        <pc:spChg chg="mod">
          <ac:chgData name="Scoggin, Jake" userId="5ad58cec-b21c-486a-b6f0-9ede36b8ce4c" providerId="ADAL" clId="{99131FEA-0C80-4943-9D3C-A9D7006FD901}" dt="2024-03-05T16:49:17.942" v="726" actId="692"/>
          <ac:spMkLst>
            <pc:docMk/>
            <pc:sldMk cId="2118676022" sldId="673"/>
            <ac:spMk id="17" creationId="{D0EB1277-B610-0FE9-DAAC-D3754CB87907}"/>
          </ac:spMkLst>
        </pc:spChg>
        <pc:spChg chg="mod">
          <ac:chgData name="Scoggin, Jake" userId="5ad58cec-b21c-486a-b6f0-9ede36b8ce4c" providerId="ADAL" clId="{99131FEA-0C80-4943-9D3C-A9D7006FD901}" dt="2024-03-05T16:49:17.942" v="726" actId="692"/>
          <ac:spMkLst>
            <pc:docMk/>
            <pc:sldMk cId="2118676022" sldId="673"/>
            <ac:spMk id="18" creationId="{1E3D379C-EAF3-2607-F3BD-4E62F953A180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2141691473" sldId="673"/>
        </pc:sldMkLst>
      </pc:sldChg>
      <pc:sldChg chg="modSp add del mod">
        <pc:chgData name="Scoggin, Jake" userId="5ad58cec-b21c-486a-b6f0-9ede36b8ce4c" providerId="ADAL" clId="{99131FEA-0C80-4943-9D3C-A9D7006FD901}" dt="2024-03-05T16:52:38.982" v="761" actId="2696"/>
        <pc:sldMkLst>
          <pc:docMk/>
          <pc:sldMk cId="741628875" sldId="674"/>
        </pc:sldMkLst>
        <pc:spChg chg="mod">
          <ac:chgData name="Scoggin, Jake" userId="5ad58cec-b21c-486a-b6f0-9ede36b8ce4c" providerId="ADAL" clId="{99131FEA-0C80-4943-9D3C-A9D7006FD901}" dt="2024-03-05T16:50:06.223" v="733" actId="208"/>
          <ac:spMkLst>
            <pc:docMk/>
            <pc:sldMk cId="741628875" sldId="674"/>
            <ac:spMk id="10" creationId="{9E8AEF98-9631-D7B1-291F-33EBFE62B8F5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2790549667" sldId="674"/>
        </pc:sldMkLst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1845497070" sldId="675"/>
        </pc:sldMkLst>
      </pc:sldChg>
      <pc:sldChg chg="modSp add del mod">
        <pc:chgData name="Scoggin, Jake" userId="5ad58cec-b21c-486a-b6f0-9ede36b8ce4c" providerId="ADAL" clId="{99131FEA-0C80-4943-9D3C-A9D7006FD901}" dt="2024-03-05T16:52:38.982" v="761" actId="2696"/>
        <pc:sldMkLst>
          <pc:docMk/>
          <pc:sldMk cId="3848791514" sldId="675"/>
        </pc:sldMkLst>
        <pc:spChg chg="mod">
          <ac:chgData name="Scoggin, Jake" userId="5ad58cec-b21c-486a-b6f0-9ede36b8ce4c" providerId="ADAL" clId="{99131FEA-0C80-4943-9D3C-A9D7006FD901}" dt="2024-03-05T16:50:26.011" v="742" actId="692"/>
          <ac:spMkLst>
            <pc:docMk/>
            <pc:sldMk cId="3848791514" sldId="675"/>
            <ac:spMk id="13" creationId="{62632412-D78B-6468-DD48-9AE60E9ACA14}"/>
          </ac:spMkLst>
        </pc:spChg>
        <pc:spChg chg="mod">
          <ac:chgData name="Scoggin, Jake" userId="5ad58cec-b21c-486a-b6f0-9ede36b8ce4c" providerId="ADAL" clId="{99131FEA-0C80-4943-9D3C-A9D7006FD901}" dt="2024-03-05T16:50:26.011" v="742" actId="692"/>
          <ac:spMkLst>
            <pc:docMk/>
            <pc:sldMk cId="3848791514" sldId="675"/>
            <ac:spMk id="16" creationId="{9BC7C72E-DCCE-8D67-B3F0-4035AFF09AC5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1922592034" sldId="676"/>
        </pc:sldMkLst>
      </pc:sldChg>
      <pc:sldChg chg="modSp add del mod">
        <pc:chgData name="Scoggin, Jake" userId="5ad58cec-b21c-486a-b6f0-9ede36b8ce4c" providerId="ADAL" clId="{99131FEA-0C80-4943-9D3C-A9D7006FD901}" dt="2024-03-05T16:52:38.982" v="761" actId="2696"/>
        <pc:sldMkLst>
          <pc:docMk/>
          <pc:sldMk cId="3124590337" sldId="676"/>
        </pc:sldMkLst>
        <pc:spChg chg="mod">
          <ac:chgData name="Scoggin, Jake" userId="5ad58cec-b21c-486a-b6f0-9ede36b8ce4c" providerId="ADAL" clId="{99131FEA-0C80-4943-9D3C-A9D7006FD901}" dt="2024-03-05T16:50:38.180" v="746" actId="207"/>
          <ac:spMkLst>
            <pc:docMk/>
            <pc:sldMk cId="3124590337" sldId="676"/>
            <ac:spMk id="4" creationId="{D8B9E66C-86F2-E591-B334-C022F0076EDF}"/>
          </ac:spMkLst>
        </pc:spChg>
      </pc:sldChg>
      <pc:sldChg chg="add">
        <pc:chgData name="Scoggin, Jake" userId="5ad58cec-b21c-486a-b6f0-9ede36b8ce4c" providerId="ADAL" clId="{99131FEA-0C80-4943-9D3C-A9D7006FD901}" dt="2024-03-05T16:52:43.238" v="762"/>
        <pc:sldMkLst>
          <pc:docMk/>
          <pc:sldMk cId="604117120" sldId="677"/>
        </pc:sldMkLst>
      </pc:sldChg>
      <pc:sldChg chg="modSp add del mod">
        <pc:chgData name="Scoggin, Jake" userId="5ad58cec-b21c-486a-b6f0-9ede36b8ce4c" providerId="ADAL" clId="{99131FEA-0C80-4943-9D3C-A9D7006FD901}" dt="2024-03-05T16:52:38.982" v="761" actId="2696"/>
        <pc:sldMkLst>
          <pc:docMk/>
          <pc:sldMk cId="991182411" sldId="677"/>
        </pc:sldMkLst>
        <pc:spChg chg="mod">
          <ac:chgData name="Scoggin, Jake" userId="5ad58cec-b21c-486a-b6f0-9ede36b8ce4c" providerId="ADAL" clId="{99131FEA-0C80-4943-9D3C-A9D7006FD901}" dt="2024-03-05T16:50:51.198" v="751" actId="692"/>
          <ac:spMkLst>
            <pc:docMk/>
            <pc:sldMk cId="991182411" sldId="677"/>
            <ac:spMk id="5" creationId="{66436EC8-B624-C16E-E0D5-5AFC76C5C636}"/>
          </ac:spMkLst>
        </pc:spChg>
        <pc:spChg chg="mod">
          <ac:chgData name="Scoggin, Jake" userId="5ad58cec-b21c-486a-b6f0-9ede36b8ce4c" providerId="ADAL" clId="{99131FEA-0C80-4943-9D3C-A9D7006FD901}" dt="2024-03-05T16:50:51.198" v="751" actId="692"/>
          <ac:spMkLst>
            <pc:docMk/>
            <pc:sldMk cId="991182411" sldId="677"/>
            <ac:spMk id="10" creationId="{90CB9C7C-C8C2-8A77-C0BE-8B3628CE8EAA}"/>
          </ac:spMkLst>
        </pc:spChg>
      </pc:sldChg>
      <pc:sldChg chg="addSp delSp modSp new mod modAnim">
        <pc:chgData name="Scoggin, Jake" userId="5ad58cec-b21c-486a-b6f0-9ede36b8ce4c" providerId="ADAL" clId="{99131FEA-0C80-4943-9D3C-A9D7006FD901}" dt="2024-03-05T17:18:36.980" v="1016" actId="20577"/>
        <pc:sldMkLst>
          <pc:docMk/>
          <pc:sldMk cId="1364513638" sldId="678"/>
        </pc:sldMkLst>
        <pc:spChg chg="del">
          <ac:chgData name="Scoggin, Jake" userId="5ad58cec-b21c-486a-b6f0-9ede36b8ce4c" providerId="ADAL" clId="{99131FEA-0C80-4943-9D3C-A9D7006FD901}" dt="2024-03-05T17:14:59.530" v="764" actId="478"/>
          <ac:spMkLst>
            <pc:docMk/>
            <pc:sldMk cId="1364513638" sldId="678"/>
            <ac:spMk id="2" creationId="{D8C261F3-886D-4235-E86D-F6F34E7FDDD7}"/>
          </ac:spMkLst>
        </pc:spChg>
        <pc:spChg chg="del">
          <ac:chgData name="Scoggin, Jake" userId="5ad58cec-b21c-486a-b6f0-9ede36b8ce4c" providerId="ADAL" clId="{99131FEA-0C80-4943-9D3C-A9D7006FD901}" dt="2024-03-05T17:14:59.530" v="764" actId="478"/>
          <ac:spMkLst>
            <pc:docMk/>
            <pc:sldMk cId="1364513638" sldId="678"/>
            <ac:spMk id="3" creationId="{02D187D2-CF39-7B6E-3790-B7CA148ECFA3}"/>
          </ac:spMkLst>
        </pc:spChg>
        <pc:spChg chg="add mod">
          <ac:chgData name="Scoggin, Jake" userId="5ad58cec-b21c-486a-b6f0-9ede36b8ce4c" providerId="ADAL" clId="{99131FEA-0C80-4943-9D3C-A9D7006FD901}" dt="2024-03-05T17:18:36.980" v="1016" actId="20577"/>
          <ac:spMkLst>
            <pc:docMk/>
            <pc:sldMk cId="1364513638" sldId="678"/>
            <ac:spMk id="4" creationId="{D805A5F6-1F6B-F8FB-FCA0-E80A30855D5A}"/>
          </ac:spMkLst>
        </pc:spChg>
      </pc:sldChg>
      <pc:sldChg chg="new del">
        <pc:chgData name="Scoggin, Jake" userId="5ad58cec-b21c-486a-b6f0-9ede36b8ce4c" providerId="ADAL" clId="{99131FEA-0C80-4943-9D3C-A9D7006FD901}" dt="2024-03-05T17:15:28.661" v="766" actId="47"/>
        <pc:sldMkLst>
          <pc:docMk/>
          <pc:sldMk cId="3789690682" sldId="679"/>
        </pc:sldMkLst>
      </pc:sldChg>
      <pc:sldChg chg="addSp delSp modSp add mod delAnim modAnim">
        <pc:chgData name="Scoggin, Jake" userId="5ad58cec-b21c-486a-b6f0-9ede36b8ce4c" providerId="ADAL" clId="{99131FEA-0C80-4943-9D3C-A9D7006FD901}" dt="2024-03-06T22:04:14.634" v="1258"/>
        <pc:sldMkLst>
          <pc:docMk/>
          <pc:sldMk cId="4129938090" sldId="679"/>
        </pc:sldMkLst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2" creationId="{79193960-57C8-6FB0-6E17-CEFDBFAA3471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" creationId="{F78DF7B8-A95C-37AC-BF5D-236DA14A6566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6" creationId="{A4723C3B-95BD-CE15-DA9F-202E22636682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7" creationId="{C7993981-5B22-E77F-8D25-6F3690CF5336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9" creationId="{BF8FC6A7-0E08-8BBD-89C6-5CCE45A2BBC9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14" creationId="{A1D1345F-DF86-E48D-9882-56A6C2A9AEC1}"/>
          </ac:spMkLst>
        </pc:spChg>
        <pc:spChg chg="add del mod">
          <ac:chgData name="Scoggin, Jake" userId="5ad58cec-b21c-486a-b6f0-9ede36b8ce4c" providerId="ADAL" clId="{99131FEA-0C80-4943-9D3C-A9D7006FD901}" dt="2024-03-06T21:57:13.409" v="1143" actId="478"/>
          <ac:spMkLst>
            <pc:docMk/>
            <pc:sldMk cId="4129938090" sldId="679"/>
            <ac:spMk id="16" creationId="{8691AC28-C3CF-8229-6FB1-87EA44F13665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19" creationId="{EA6FF8BC-EEB4-FD9C-1079-6EF7399C0374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21" creationId="{B78323EF-FDF4-43E5-77FC-6C0313DD15F8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22" creationId="{E8E50F5D-EE89-1564-6F45-D383A69C9FEB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23" creationId="{9AEAF2E4-664F-45C3-4505-FC81EF8E15B7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25" creationId="{308CE4B9-B69D-CCDE-F2E3-4BA3A81FF488}"/>
          </ac:spMkLst>
        </pc:spChg>
        <pc:spChg chg="mod">
          <ac:chgData name="Scoggin, Jake" userId="5ad58cec-b21c-486a-b6f0-9ede36b8ce4c" providerId="ADAL" clId="{99131FEA-0C80-4943-9D3C-A9D7006FD901}" dt="2024-03-06T21:56:47.232" v="1122" actId="113"/>
          <ac:spMkLst>
            <pc:docMk/>
            <pc:sldMk cId="4129938090" sldId="679"/>
            <ac:spMk id="26" creationId="{23F78DC0-6FD7-C18D-A082-19346F15FE70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0" creationId="{ECF5938C-A232-4B9C-6105-B9F6510F92E7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3" creationId="{1D42AA24-689C-F497-3BA8-038A39EC5FDA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4" creationId="{BFFB80B6-C3EB-FBB5-F791-D8028763E0A8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5" creationId="{2F808161-B62C-6811-5EEE-7DB18CD2BB40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6" creationId="{8253A654-41E8-7ED1-3FC9-86C1EE68EE4E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7" creationId="{7F37361F-00DD-0750-8385-4C2A31C79EB5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8" creationId="{41746468-0806-A121-9943-51886EAB0CA3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49" creationId="{229E3ED4-ED53-379F-164A-B632CE8EEAA3}"/>
          </ac:spMkLst>
        </pc:spChg>
        <pc:spChg chg="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0" creationId="{A4D404AF-46EA-038B-FDBC-E575A9110E60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2" creationId="{C4F44BF7-CB28-3EF4-EFDD-263C45BA5A8C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3" creationId="{D3D3C3A2-6FFA-12FF-C251-4DF56FA234AC}"/>
          </ac:spMkLst>
        </pc:spChg>
        <pc:spChg chg="add del mod">
          <ac:chgData name="Scoggin, Jake" userId="5ad58cec-b21c-486a-b6f0-9ede36b8ce4c" providerId="ADAL" clId="{99131FEA-0C80-4943-9D3C-A9D7006FD901}" dt="2024-03-06T21:58:28.449" v="1158" actId="478"/>
          <ac:spMkLst>
            <pc:docMk/>
            <pc:sldMk cId="4129938090" sldId="679"/>
            <ac:spMk id="54" creationId="{AE188E29-7991-E2EF-26AE-1D534EF8B19A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5" creationId="{959A0008-DAA9-51C7-61E3-E8C5D8902377}"/>
          </ac:spMkLst>
        </pc:spChg>
        <pc:spChg chg="add del mod">
          <ac:chgData name="Scoggin, Jake" userId="5ad58cec-b21c-486a-b6f0-9ede36b8ce4c" providerId="ADAL" clId="{99131FEA-0C80-4943-9D3C-A9D7006FD901}" dt="2024-03-06T22:01:33.231" v="1161" actId="478"/>
          <ac:spMkLst>
            <pc:docMk/>
            <pc:sldMk cId="4129938090" sldId="679"/>
            <ac:spMk id="56" creationId="{73E12930-FA64-7F2E-9120-20F2496C515A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7" creationId="{F1028836-102B-51C3-44B5-2821D30763BC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8" creationId="{A72204E8-9BFB-B52D-A034-83B255F4792B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59" creationId="{7BDFBA0F-C44E-B07A-EC7D-28596161BA1B}"/>
          </ac:spMkLst>
        </pc:spChg>
        <pc:spChg chg="add mod">
          <ac:chgData name="Scoggin, Jake" userId="5ad58cec-b21c-486a-b6f0-9ede36b8ce4c" providerId="ADAL" clId="{99131FEA-0C80-4943-9D3C-A9D7006FD901}" dt="2024-03-06T22:02:38.678" v="1236" actId="1038"/>
          <ac:spMkLst>
            <pc:docMk/>
            <pc:sldMk cId="4129938090" sldId="679"/>
            <ac:spMk id="60" creationId="{0CCB47A9-6E14-AAAA-D2E9-C5DA5B8970BC}"/>
          </ac:spMkLst>
        </pc:spChg>
        <pc:spChg chg="add del mod">
          <ac:chgData name="Scoggin, Jake" userId="5ad58cec-b21c-486a-b6f0-9ede36b8ce4c" providerId="ADAL" clId="{99131FEA-0C80-4943-9D3C-A9D7006FD901}" dt="2024-03-06T22:02:52.586" v="1240" actId="478"/>
          <ac:spMkLst>
            <pc:docMk/>
            <pc:sldMk cId="4129938090" sldId="679"/>
            <ac:spMk id="61" creationId="{948363AB-8B3F-DE3E-1ABB-81BB6E31D830}"/>
          </ac:spMkLst>
        </pc:spChg>
        <pc:spChg chg="add del mod">
          <ac:chgData name="Scoggin, Jake" userId="5ad58cec-b21c-486a-b6f0-9ede36b8ce4c" providerId="ADAL" clId="{99131FEA-0C80-4943-9D3C-A9D7006FD901}" dt="2024-03-06T22:03:01.928" v="1243" actId="478"/>
          <ac:spMkLst>
            <pc:docMk/>
            <pc:sldMk cId="4129938090" sldId="679"/>
            <ac:spMk id="62" creationId="{8A694A13-86AD-75F4-754E-3C076432DB77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63" creationId="{FB4DC968-35FD-7BCE-19D5-9A6064CE47C2}"/>
          </ac:spMkLst>
        </pc:spChg>
        <pc:spChg chg="add mod">
          <ac:chgData name="Scoggin, Jake" userId="5ad58cec-b21c-486a-b6f0-9ede36b8ce4c" providerId="ADAL" clId="{99131FEA-0C80-4943-9D3C-A9D7006FD901}" dt="2024-03-06T22:03:57.604" v="1253" actId="207"/>
          <ac:spMkLst>
            <pc:docMk/>
            <pc:sldMk cId="4129938090" sldId="679"/>
            <ac:spMk id="64" creationId="{4E1595D1-AF22-755F-9B14-70C675AD69CF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65" creationId="{8DCEC9CA-2DB2-7CC0-2224-6C2AEE0AE395}"/>
          </ac:spMkLst>
        </pc:spChg>
        <pc:spChg chg="add mod">
          <ac:chgData name="Scoggin, Jake" userId="5ad58cec-b21c-486a-b6f0-9ede36b8ce4c" providerId="ADAL" clId="{99131FEA-0C80-4943-9D3C-A9D7006FD901}" dt="2024-03-06T22:02:32.756" v="1218" actId="1038"/>
          <ac:spMkLst>
            <pc:docMk/>
            <pc:sldMk cId="4129938090" sldId="679"/>
            <ac:spMk id="66" creationId="{7DABF0F9-89F7-F376-963A-986E7A9569E2}"/>
          </ac:spMkLst>
        </pc:spChg>
        <pc:spChg chg="add mod">
          <ac:chgData name="Scoggin, Jake" userId="5ad58cec-b21c-486a-b6f0-9ede36b8ce4c" providerId="ADAL" clId="{99131FEA-0C80-4943-9D3C-A9D7006FD901}" dt="2024-03-06T22:04:01.987" v="1255" actId="207"/>
          <ac:spMkLst>
            <pc:docMk/>
            <pc:sldMk cId="4129938090" sldId="679"/>
            <ac:spMk id="67" creationId="{C2A7C2DB-A499-FE3A-49D3-BE24E946B64C}"/>
          </ac:spMkLst>
        </pc:spChg>
        <pc:spChg chg="add mod">
          <ac:chgData name="Scoggin, Jake" userId="5ad58cec-b21c-486a-b6f0-9ede36b8ce4c" providerId="ADAL" clId="{99131FEA-0C80-4943-9D3C-A9D7006FD901}" dt="2024-03-06T22:02:58.502" v="1242" actId="1076"/>
          <ac:spMkLst>
            <pc:docMk/>
            <pc:sldMk cId="4129938090" sldId="679"/>
            <ac:spMk id="68" creationId="{C7720075-57F9-3742-F2AA-84889ACB1428}"/>
          </ac:spMkLst>
        </pc:spChg>
        <pc:spChg chg="add mod">
          <ac:chgData name="Scoggin, Jake" userId="5ad58cec-b21c-486a-b6f0-9ede36b8ce4c" providerId="ADAL" clId="{99131FEA-0C80-4943-9D3C-A9D7006FD901}" dt="2024-03-06T22:03:11.922" v="1245" actId="1076"/>
          <ac:spMkLst>
            <pc:docMk/>
            <pc:sldMk cId="4129938090" sldId="679"/>
            <ac:spMk id="69" creationId="{5B7FD8AD-DBD4-6971-16F8-2F5D6DE69FF1}"/>
          </ac:spMkLst>
        </pc:s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3" creationId="{8D011BAF-7A3D-9C90-746D-F0EE8854117D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10" creationId="{33C4EDA0-984B-6F51-65DF-12C44616ECE7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18" creationId="{7BF362FD-05E6-9B5A-9A4A-4638F3A2F4B1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39" creationId="{2ED97BA2-C39A-E42C-2B7D-650909C7C808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41" creationId="{FDEE2280-F930-77CE-CD64-DC04863AF5B5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42" creationId="{AF782DFF-8E74-685F-02F1-69968402D162}"/>
          </ac:grpSpMkLst>
        </pc:grpChg>
        <pc:grpChg chg="mod">
          <ac:chgData name="Scoggin, Jake" userId="5ad58cec-b21c-486a-b6f0-9ede36b8ce4c" providerId="ADAL" clId="{99131FEA-0C80-4943-9D3C-A9D7006FD901}" dt="2024-03-06T22:02:32.756" v="1218" actId="1038"/>
          <ac:grpSpMkLst>
            <pc:docMk/>
            <pc:sldMk cId="4129938090" sldId="679"/>
            <ac:grpSpMk id="51" creationId="{E69FB94D-713C-78D3-F79F-D15A6317ACE8}"/>
          </ac:grpSpMkLst>
        </pc:grpChg>
      </pc:sldChg>
      <pc:sldChg chg="addSp delSp modSp new mod">
        <pc:chgData name="Scoggin, Jake" userId="5ad58cec-b21c-486a-b6f0-9ede36b8ce4c" providerId="ADAL" clId="{99131FEA-0C80-4943-9D3C-A9D7006FD901}" dt="2024-03-06T22:17:49.063" v="1342" actId="14100"/>
        <pc:sldMkLst>
          <pc:docMk/>
          <pc:sldMk cId="2599532904" sldId="680"/>
        </pc:sldMkLst>
        <pc:spChg chg="del">
          <ac:chgData name="Scoggin, Jake" userId="5ad58cec-b21c-486a-b6f0-9ede36b8ce4c" providerId="ADAL" clId="{99131FEA-0C80-4943-9D3C-A9D7006FD901}" dt="2024-03-06T22:07:12.648" v="1266" actId="478"/>
          <ac:spMkLst>
            <pc:docMk/>
            <pc:sldMk cId="2599532904" sldId="680"/>
            <ac:spMk id="2" creationId="{04E57B7B-00EB-CDD3-B5F1-C33EAB97B2C5}"/>
          </ac:spMkLst>
        </pc:spChg>
        <pc:spChg chg="del">
          <ac:chgData name="Scoggin, Jake" userId="5ad58cec-b21c-486a-b6f0-9ede36b8ce4c" providerId="ADAL" clId="{99131FEA-0C80-4943-9D3C-A9D7006FD901}" dt="2024-03-06T22:07:12.648" v="1266" actId="478"/>
          <ac:spMkLst>
            <pc:docMk/>
            <pc:sldMk cId="2599532904" sldId="680"/>
            <ac:spMk id="3" creationId="{BE9D2097-48F4-6913-34E6-92BB6ED87157}"/>
          </ac:spMkLst>
        </pc:spChg>
        <pc:spChg chg="add mod">
          <ac:chgData name="Scoggin, Jake" userId="5ad58cec-b21c-486a-b6f0-9ede36b8ce4c" providerId="ADAL" clId="{99131FEA-0C80-4943-9D3C-A9D7006FD901}" dt="2024-03-06T22:17:45.550" v="1341" actId="14100"/>
          <ac:spMkLst>
            <pc:docMk/>
            <pc:sldMk cId="2599532904" sldId="680"/>
            <ac:spMk id="5" creationId="{4A1A5CF6-DB84-2335-197D-1F714B6ED0B4}"/>
          </ac:spMkLst>
        </pc:spChg>
        <pc:spChg chg="add del mod">
          <ac:chgData name="Scoggin, Jake" userId="5ad58cec-b21c-486a-b6f0-9ede36b8ce4c" providerId="ADAL" clId="{99131FEA-0C80-4943-9D3C-A9D7006FD901}" dt="2024-03-06T22:17:39.738" v="1339" actId="478"/>
          <ac:spMkLst>
            <pc:docMk/>
            <pc:sldMk cId="2599532904" sldId="680"/>
            <ac:spMk id="6" creationId="{12D0F1CA-C2E0-D074-6E62-8EC695A89B7B}"/>
          </ac:spMkLst>
        </pc:spChg>
        <pc:graphicFrameChg chg="add mod">
          <ac:chgData name="Scoggin, Jake" userId="5ad58cec-b21c-486a-b6f0-9ede36b8ce4c" providerId="ADAL" clId="{99131FEA-0C80-4943-9D3C-A9D7006FD901}" dt="2024-03-06T22:17:49.063" v="1342" actId="14100"/>
          <ac:graphicFrameMkLst>
            <pc:docMk/>
            <pc:sldMk cId="2599532904" sldId="680"/>
            <ac:graphicFrameMk id="4" creationId="{272C61D4-2C4D-569E-88F0-DE37EB3B369D}"/>
          </ac:graphicFrameMkLst>
        </pc:graphicFrameChg>
      </pc:sldChg>
      <pc:sldChg chg="addSp delSp new mod">
        <pc:chgData name="Scoggin, Jake" userId="5ad58cec-b21c-486a-b6f0-9ede36b8ce4c" providerId="ADAL" clId="{99131FEA-0C80-4943-9D3C-A9D7006FD901}" dt="2024-03-06T22:18:47.517" v="1378"/>
        <pc:sldMkLst>
          <pc:docMk/>
          <pc:sldMk cId="1849486104" sldId="681"/>
        </pc:sldMkLst>
        <pc:spChg chg="del">
          <ac:chgData name="Scoggin, Jake" userId="5ad58cec-b21c-486a-b6f0-9ede36b8ce4c" providerId="ADAL" clId="{99131FEA-0C80-4943-9D3C-A9D7006FD901}" dt="2024-03-06T22:18:42.610" v="1377" actId="478"/>
          <ac:spMkLst>
            <pc:docMk/>
            <pc:sldMk cId="1849486104" sldId="681"/>
            <ac:spMk id="2" creationId="{DCC5A912-756F-4C2B-353E-5FD8E3011029}"/>
          </ac:spMkLst>
        </pc:spChg>
        <pc:spChg chg="del">
          <ac:chgData name="Scoggin, Jake" userId="5ad58cec-b21c-486a-b6f0-9ede36b8ce4c" providerId="ADAL" clId="{99131FEA-0C80-4943-9D3C-A9D7006FD901}" dt="2024-03-06T22:18:42.610" v="1377" actId="478"/>
          <ac:spMkLst>
            <pc:docMk/>
            <pc:sldMk cId="1849486104" sldId="681"/>
            <ac:spMk id="3" creationId="{F9D2ECCB-34F7-CA47-57BC-67554573BF0F}"/>
          </ac:spMkLst>
        </pc:spChg>
        <pc:graphicFrameChg chg="add">
          <ac:chgData name="Scoggin, Jake" userId="5ad58cec-b21c-486a-b6f0-9ede36b8ce4c" providerId="ADAL" clId="{99131FEA-0C80-4943-9D3C-A9D7006FD901}" dt="2024-03-06T22:18:47.517" v="1378"/>
          <ac:graphicFrameMkLst>
            <pc:docMk/>
            <pc:sldMk cId="1849486104" sldId="681"/>
            <ac:graphicFrameMk id="4" creationId="{D26AE87A-9DE8-4BFB-D1CB-950E15D59D2B}"/>
          </ac:graphicFrameMkLst>
        </pc:graphicFrameChg>
      </pc:sldChg>
    </pc:docChg>
  </pc:docChgLst>
  <pc:docChgLst>
    <pc:chgData name="Scoggin, Jake" userId="5ad58cec-b21c-486a-b6f0-9ede36b8ce4c" providerId="ADAL" clId="{B16DDD82-D3A1-4A90-8C01-704C62154671}"/>
    <pc:docChg chg="undo custSel addSld delSld modSld sldOrd addSection modSection">
      <pc:chgData name="Scoggin, Jake" userId="5ad58cec-b21c-486a-b6f0-9ede36b8ce4c" providerId="ADAL" clId="{B16DDD82-D3A1-4A90-8C01-704C62154671}" dt="2024-10-14T14:43:32.498" v="376" actId="17846"/>
      <pc:docMkLst>
        <pc:docMk/>
      </pc:docMkLst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715276504" sldId="258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953463823" sldId="259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618490591" sldId="260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805105116" sldId="261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4152841185" sldId="262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592479744" sldId="263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238103678" sldId="264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887359010" sldId="265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755719254" sldId="266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669678102" sldId="267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439972179" sldId="268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4199373351" sldId="269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878248271" sldId="270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4157573073" sldId="271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508107691" sldId="272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118689663" sldId="273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439457960" sldId="274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101542153" sldId="275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623153273" sldId="276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655242740" sldId="277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851165929" sldId="278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4148375882" sldId="279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212199900" sldId="280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11180712" sldId="281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106088927" sldId="282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563098303" sldId="283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607866566" sldId="284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56849486" sldId="285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357487192" sldId="286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1096765083" sldId="287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661123491" sldId="288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81290396" sldId="289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78131508" sldId="290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881295159" sldId="291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280917514" sldId="292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422106706" sldId="293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07779816" sldId="294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3127498420" sldId="295"/>
        </pc:sldMkLst>
      </pc:sldChg>
      <pc:sldChg chg="add">
        <pc:chgData name="Scoggin, Jake" userId="5ad58cec-b21c-486a-b6f0-9ede36b8ce4c" providerId="ADAL" clId="{B16DDD82-D3A1-4A90-8C01-704C62154671}" dt="2024-10-14T14:18:40.732" v="33"/>
        <pc:sldMkLst>
          <pc:docMk/>
          <pc:sldMk cId="2495632244" sldId="297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2238198270" sldId="363"/>
        </pc:sldMkLst>
      </pc:sldChg>
      <pc:sldChg chg="addSp delSp modSp mod ord">
        <pc:chgData name="Scoggin, Jake" userId="5ad58cec-b21c-486a-b6f0-9ede36b8ce4c" providerId="ADAL" clId="{B16DDD82-D3A1-4A90-8C01-704C62154671}" dt="2024-10-14T14:17:03.514" v="27"/>
        <pc:sldMkLst>
          <pc:docMk/>
          <pc:sldMk cId="62777696" sldId="437"/>
        </pc:sldMkLst>
        <pc:spChg chg="add mod">
          <ac:chgData name="Scoggin, Jake" userId="5ad58cec-b21c-486a-b6f0-9ede36b8ce4c" providerId="ADAL" clId="{B16DDD82-D3A1-4A90-8C01-704C62154671}" dt="2024-10-14T14:17:00.042" v="25"/>
          <ac:spMkLst>
            <pc:docMk/>
            <pc:sldMk cId="62777696" sldId="437"/>
            <ac:spMk id="5" creationId="{69D2FD05-D986-302D-8C69-C7697C219B0B}"/>
          </ac:spMkLst>
        </pc:spChg>
        <pc:spChg chg="add mod">
          <ac:chgData name="Scoggin, Jake" userId="5ad58cec-b21c-486a-b6f0-9ede36b8ce4c" providerId="ADAL" clId="{B16DDD82-D3A1-4A90-8C01-704C62154671}" dt="2024-10-14T14:17:00.042" v="25"/>
          <ac:spMkLst>
            <pc:docMk/>
            <pc:sldMk cId="62777696" sldId="437"/>
            <ac:spMk id="6" creationId="{B0547F9E-D689-1A58-C28A-4207B6F57F27}"/>
          </ac:spMkLst>
        </pc:spChg>
        <pc:spChg chg="add mod">
          <ac:chgData name="Scoggin, Jake" userId="5ad58cec-b21c-486a-b6f0-9ede36b8ce4c" providerId="ADAL" clId="{B16DDD82-D3A1-4A90-8C01-704C62154671}" dt="2024-10-14T14:17:00.042" v="25"/>
          <ac:spMkLst>
            <pc:docMk/>
            <pc:sldMk cId="62777696" sldId="437"/>
            <ac:spMk id="7" creationId="{448213C4-8A3E-59A8-DFD0-94F1B4874E41}"/>
          </ac:spMkLst>
        </pc:spChg>
        <pc:spChg chg="add mod">
          <ac:chgData name="Scoggin, Jake" userId="5ad58cec-b21c-486a-b6f0-9ede36b8ce4c" providerId="ADAL" clId="{B16DDD82-D3A1-4A90-8C01-704C62154671}" dt="2024-10-14T14:17:00.042" v="25"/>
          <ac:spMkLst>
            <pc:docMk/>
            <pc:sldMk cId="62777696" sldId="437"/>
            <ac:spMk id="9" creationId="{C64A289C-CA75-B7A1-53CE-17A591440B53}"/>
          </ac:spMkLst>
        </pc:spChg>
        <pc:spChg chg="add mod">
          <ac:chgData name="Scoggin, Jake" userId="5ad58cec-b21c-486a-b6f0-9ede36b8ce4c" providerId="ADAL" clId="{B16DDD82-D3A1-4A90-8C01-704C62154671}" dt="2024-10-14T14:17:03.514" v="27"/>
          <ac:spMkLst>
            <pc:docMk/>
            <pc:sldMk cId="62777696" sldId="437"/>
            <ac:spMk id="11" creationId="{F61BF419-18A7-E0F3-6AD6-CCB2A8527BA4}"/>
          </ac:spMkLst>
        </pc:spChg>
        <pc:spChg chg="del">
          <ac:chgData name="Scoggin, Jake" userId="5ad58cec-b21c-486a-b6f0-9ede36b8ce4c" providerId="ADAL" clId="{B16DDD82-D3A1-4A90-8C01-704C62154671}" dt="2024-10-14T14:17:02.525" v="26" actId="478"/>
          <ac:spMkLst>
            <pc:docMk/>
            <pc:sldMk cId="62777696" sldId="437"/>
            <ac:spMk id="16" creationId="{63CAE11E-A3F8-4B52-8663-15F5240DD724}"/>
          </ac:spMkLst>
        </pc:spChg>
        <pc:spChg chg="del">
          <ac:chgData name="Scoggin, Jake" userId="5ad58cec-b21c-486a-b6f0-9ede36b8ce4c" providerId="ADAL" clId="{B16DDD82-D3A1-4A90-8C01-704C62154671}" dt="2024-10-14T14:17:02.525" v="26" actId="478"/>
          <ac:spMkLst>
            <pc:docMk/>
            <pc:sldMk cId="62777696" sldId="437"/>
            <ac:spMk id="19" creationId="{392C9FFF-1262-43F7-B711-7E987B40E699}"/>
          </ac:spMkLst>
        </pc:spChg>
        <pc:spChg chg="del">
          <ac:chgData name="Scoggin, Jake" userId="5ad58cec-b21c-486a-b6f0-9ede36b8ce4c" providerId="ADAL" clId="{B16DDD82-D3A1-4A90-8C01-704C62154671}" dt="2024-10-14T14:17:02.525" v="26" actId="478"/>
          <ac:spMkLst>
            <pc:docMk/>
            <pc:sldMk cId="62777696" sldId="437"/>
            <ac:spMk id="20" creationId="{6A714E10-5965-4EB6-BF76-113F222815C0}"/>
          </ac:spMkLst>
        </pc:spChg>
        <pc:spChg chg="del">
          <ac:chgData name="Scoggin, Jake" userId="5ad58cec-b21c-486a-b6f0-9ede36b8ce4c" providerId="ADAL" clId="{B16DDD82-D3A1-4A90-8C01-704C62154671}" dt="2024-10-14T14:17:02.525" v="26" actId="478"/>
          <ac:spMkLst>
            <pc:docMk/>
            <pc:sldMk cId="62777696" sldId="437"/>
            <ac:spMk id="21" creationId="{AA3EDCF5-B163-45F7-BDFF-0C57BB89C303}"/>
          </ac:spMkLst>
        </pc:spChg>
        <pc:spChg chg="add mod">
          <ac:chgData name="Scoggin, Jake" userId="5ad58cec-b21c-486a-b6f0-9ede36b8ce4c" providerId="ADAL" clId="{B16DDD82-D3A1-4A90-8C01-704C62154671}" dt="2024-10-14T14:17:03.514" v="27"/>
          <ac:spMkLst>
            <pc:docMk/>
            <pc:sldMk cId="62777696" sldId="437"/>
            <ac:spMk id="26" creationId="{D23805FD-42C8-84CB-95EC-C8C445669A06}"/>
          </ac:spMkLst>
        </pc:spChg>
        <pc:spChg chg="add mod">
          <ac:chgData name="Scoggin, Jake" userId="5ad58cec-b21c-486a-b6f0-9ede36b8ce4c" providerId="ADAL" clId="{B16DDD82-D3A1-4A90-8C01-704C62154671}" dt="2024-10-14T14:17:03.514" v="27"/>
          <ac:spMkLst>
            <pc:docMk/>
            <pc:sldMk cId="62777696" sldId="437"/>
            <ac:spMk id="27" creationId="{74F84BCB-85E3-D565-2ABF-9B4247825883}"/>
          </ac:spMkLst>
        </pc:spChg>
        <pc:spChg chg="add mod">
          <ac:chgData name="Scoggin, Jake" userId="5ad58cec-b21c-486a-b6f0-9ede36b8ce4c" providerId="ADAL" clId="{B16DDD82-D3A1-4A90-8C01-704C62154671}" dt="2024-10-14T14:17:03.514" v="27"/>
          <ac:spMkLst>
            <pc:docMk/>
            <pc:sldMk cId="62777696" sldId="437"/>
            <ac:spMk id="28" creationId="{9C41DAB0-1C56-643A-AC8D-9774710279C6}"/>
          </ac:spMkLst>
        </pc:spChg>
        <pc:picChg chg="add del">
          <ac:chgData name="Scoggin, Jake" userId="5ad58cec-b21c-486a-b6f0-9ede36b8ce4c" providerId="ADAL" clId="{B16DDD82-D3A1-4A90-8C01-704C62154671}" dt="2024-10-14T14:16:46.084" v="22" actId="478"/>
          <ac:picMkLst>
            <pc:docMk/>
            <pc:sldMk cId="62777696" sldId="437"/>
            <ac:picMk id="2" creationId="{E2652EEA-3A69-410C-8E64-74AB8FF46532}"/>
          </ac:picMkLst>
        </pc:picChg>
        <pc:picChg chg="add mod">
          <ac:chgData name="Scoggin, Jake" userId="5ad58cec-b21c-486a-b6f0-9ede36b8ce4c" providerId="ADAL" clId="{B16DDD82-D3A1-4A90-8C01-704C62154671}" dt="2024-10-14T14:16:43.231" v="21"/>
          <ac:picMkLst>
            <pc:docMk/>
            <pc:sldMk cId="62777696" sldId="437"/>
            <ac:picMk id="3" creationId="{AE04368C-1573-6488-FD6B-61F9D8D7449B}"/>
          </ac:picMkLst>
        </pc:picChg>
      </pc:sldChg>
      <pc:sldChg chg="del">
        <pc:chgData name="Scoggin, Jake" userId="5ad58cec-b21c-486a-b6f0-9ede36b8ce4c" providerId="ADAL" clId="{B16DDD82-D3A1-4A90-8C01-704C62154671}" dt="2024-10-14T14:09:04.169" v="4" actId="47"/>
        <pc:sldMkLst>
          <pc:docMk/>
          <pc:sldMk cId="3817955986" sldId="439"/>
        </pc:sldMkLst>
      </pc:sldChg>
      <pc:sldChg chg="del">
        <pc:chgData name="Scoggin, Jake" userId="5ad58cec-b21c-486a-b6f0-9ede36b8ce4c" providerId="ADAL" clId="{B16DDD82-D3A1-4A90-8C01-704C62154671}" dt="2024-10-14T14:09:05.507" v="5" actId="47"/>
        <pc:sldMkLst>
          <pc:docMk/>
          <pc:sldMk cId="50542587" sldId="440"/>
        </pc:sldMkLst>
      </pc:sldChg>
      <pc:sldChg chg="addSp delSp modSp mod ord">
        <pc:chgData name="Scoggin, Jake" userId="5ad58cec-b21c-486a-b6f0-9ede36b8ce4c" providerId="ADAL" clId="{B16DDD82-D3A1-4A90-8C01-704C62154671}" dt="2024-10-14T14:16:48.742" v="24"/>
        <pc:sldMkLst>
          <pc:docMk/>
          <pc:sldMk cId="1158646754" sldId="441"/>
        </pc:sldMkLst>
        <pc:picChg chg="add mod">
          <ac:chgData name="Scoggin, Jake" userId="5ad58cec-b21c-486a-b6f0-9ede36b8ce4c" providerId="ADAL" clId="{B16DDD82-D3A1-4A90-8C01-704C62154671}" dt="2024-10-14T14:16:48.742" v="24"/>
          <ac:picMkLst>
            <pc:docMk/>
            <pc:sldMk cId="1158646754" sldId="441"/>
            <ac:picMk id="7" creationId="{113A8A51-0ECE-E6EA-D576-3A1B0D8523B7}"/>
          </ac:picMkLst>
        </pc:picChg>
        <pc:picChg chg="del">
          <ac:chgData name="Scoggin, Jake" userId="5ad58cec-b21c-486a-b6f0-9ede36b8ce4c" providerId="ADAL" clId="{B16DDD82-D3A1-4A90-8C01-704C62154671}" dt="2024-10-14T14:16:48.517" v="23" actId="478"/>
          <ac:picMkLst>
            <pc:docMk/>
            <pc:sldMk cId="1158646754" sldId="441"/>
            <ac:picMk id="16" creationId="{D719B26D-B73E-4130-9D95-343A8BA0C24C}"/>
          </ac:picMkLst>
        </pc:picChg>
      </pc:sldChg>
      <pc:sldChg chg="del ord">
        <pc:chgData name="Scoggin, Jake" userId="5ad58cec-b21c-486a-b6f0-9ede36b8ce4c" providerId="ADAL" clId="{B16DDD82-D3A1-4A90-8C01-704C62154671}" dt="2024-10-14T14:16:33.595" v="18" actId="47"/>
        <pc:sldMkLst>
          <pc:docMk/>
          <pc:sldMk cId="1648397944" sldId="450"/>
        </pc:sldMkLst>
      </pc:sldChg>
      <pc:sldChg chg="del ord">
        <pc:chgData name="Scoggin, Jake" userId="5ad58cec-b21c-486a-b6f0-9ede36b8ce4c" providerId="ADAL" clId="{B16DDD82-D3A1-4A90-8C01-704C62154671}" dt="2024-10-14T14:16:34.288" v="19" actId="47"/>
        <pc:sldMkLst>
          <pc:docMk/>
          <pc:sldMk cId="3964898231" sldId="451"/>
        </pc:sldMkLst>
      </pc:sldChg>
      <pc:sldChg chg="addSp modSp mod">
        <pc:chgData name="Scoggin, Jake" userId="5ad58cec-b21c-486a-b6f0-9ede36b8ce4c" providerId="ADAL" clId="{B16DDD82-D3A1-4A90-8C01-704C62154671}" dt="2024-10-14T14:17:29.342" v="30" actId="1076"/>
        <pc:sldMkLst>
          <pc:docMk/>
          <pc:sldMk cId="2919263467" sldId="547"/>
        </pc:sldMkLst>
        <pc:spChg chg="add mod">
          <ac:chgData name="Scoggin, Jake" userId="5ad58cec-b21c-486a-b6f0-9ede36b8ce4c" providerId="ADAL" clId="{B16DDD82-D3A1-4A90-8C01-704C62154671}" dt="2024-10-14T14:17:29.342" v="30" actId="1076"/>
          <ac:spMkLst>
            <pc:docMk/>
            <pc:sldMk cId="2919263467" sldId="547"/>
            <ac:spMk id="4" creationId="{1F38D492-8BDA-0803-3C2A-9DE5EFDE1BED}"/>
          </ac:spMkLst>
        </pc:spChg>
        <pc:spChg chg="add mod">
          <ac:chgData name="Scoggin, Jake" userId="5ad58cec-b21c-486a-b6f0-9ede36b8ce4c" providerId="ADAL" clId="{B16DDD82-D3A1-4A90-8C01-704C62154671}" dt="2024-10-14T14:17:29.342" v="30" actId="1076"/>
          <ac:spMkLst>
            <pc:docMk/>
            <pc:sldMk cId="2919263467" sldId="547"/>
            <ac:spMk id="6" creationId="{278A28C0-BEB3-3413-2CF4-C6C82C66D642}"/>
          </ac:spMkLst>
        </pc:spChg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2277724376" sldId="573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2079798214" sldId="574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006389011" sldId="575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10391320" sldId="576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229998595" sldId="577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112769385" sldId="578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693987172" sldId="579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1939869813" sldId="580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3605911453" sldId="581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2722654833" sldId="582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455087904" sldId="583"/>
        </pc:sldMkLst>
      </pc:sldChg>
      <pc:sldChg chg="del">
        <pc:chgData name="Scoggin, Jake" userId="5ad58cec-b21c-486a-b6f0-9ede36b8ce4c" providerId="ADAL" clId="{B16DDD82-D3A1-4A90-8C01-704C62154671}" dt="2024-10-14T14:14:34.836" v="10" actId="47"/>
        <pc:sldMkLst>
          <pc:docMk/>
          <pc:sldMk cId="759204032" sldId="586"/>
        </pc:sldMkLst>
      </pc:sldChg>
      <pc:sldChg chg="del">
        <pc:chgData name="Scoggin, Jake" userId="5ad58cec-b21c-486a-b6f0-9ede36b8ce4c" providerId="ADAL" clId="{B16DDD82-D3A1-4A90-8C01-704C62154671}" dt="2024-10-14T14:08:32.746" v="0" actId="47"/>
        <pc:sldMkLst>
          <pc:docMk/>
          <pc:sldMk cId="226528223" sldId="653"/>
        </pc:sldMkLst>
      </pc:sldChg>
      <pc:sldChg chg="ord">
        <pc:chgData name="Scoggin, Jake" userId="5ad58cec-b21c-486a-b6f0-9ede36b8ce4c" providerId="ADAL" clId="{B16DDD82-D3A1-4A90-8C01-704C62154671}" dt="2024-10-14T14:16:26.264" v="17"/>
        <pc:sldMkLst>
          <pc:docMk/>
          <pc:sldMk cId="617813319" sldId="654"/>
        </pc:sldMkLst>
      </pc:sldChg>
      <pc:sldChg chg="del">
        <pc:chgData name="Scoggin, Jake" userId="5ad58cec-b21c-486a-b6f0-9ede36b8ce4c" providerId="ADAL" clId="{B16DDD82-D3A1-4A90-8C01-704C62154671}" dt="2024-10-14T14:08:53.019" v="1" actId="47"/>
        <pc:sldMkLst>
          <pc:docMk/>
          <pc:sldMk cId="1863001013" sldId="655"/>
        </pc:sldMkLst>
      </pc:sldChg>
      <pc:sldChg chg="del">
        <pc:chgData name="Scoggin, Jake" userId="5ad58cec-b21c-486a-b6f0-9ede36b8ce4c" providerId="ADAL" clId="{B16DDD82-D3A1-4A90-8C01-704C62154671}" dt="2024-10-14T14:08:55.488" v="2" actId="47"/>
        <pc:sldMkLst>
          <pc:docMk/>
          <pc:sldMk cId="2301866335" sldId="656"/>
        </pc:sldMkLst>
      </pc:sldChg>
      <pc:sldChg chg="del">
        <pc:chgData name="Scoggin, Jake" userId="5ad58cec-b21c-486a-b6f0-9ede36b8ce4c" providerId="ADAL" clId="{B16DDD82-D3A1-4A90-8C01-704C62154671}" dt="2024-10-14T14:09:02.945" v="3" actId="47"/>
        <pc:sldMkLst>
          <pc:docMk/>
          <pc:sldMk cId="3426006255" sldId="657"/>
        </pc:sldMkLst>
      </pc:sldChg>
      <pc:sldChg chg="del">
        <pc:chgData name="Scoggin, Jake" userId="5ad58cec-b21c-486a-b6f0-9ede36b8ce4c" providerId="ADAL" clId="{B16DDD82-D3A1-4A90-8C01-704C62154671}" dt="2024-10-14T14:12:00.718" v="6" actId="47"/>
        <pc:sldMkLst>
          <pc:docMk/>
          <pc:sldMk cId="3017166696" sldId="658"/>
        </pc:sldMkLst>
      </pc:sldChg>
      <pc:sldChg chg="delSp modSp del mod">
        <pc:chgData name="Scoggin, Jake" userId="5ad58cec-b21c-486a-b6f0-9ede36b8ce4c" providerId="ADAL" clId="{B16DDD82-D3A1-4A90-8C01-704C62154671}" dt="2024-10-14T14:14:09.359" v="9" actId="47"/>
        <pc:sldMkLst>
          <pc:docMk/>
          <pc:sldMk cId="2918518145" sldId="660"/>
        </pc:sldMkLst>
        <pc:graphicFrameChg chg="del mod">
          <ac:chgData name="Scoggin, Jake" userId="5ad58cec-b21c-486a-b6f0-9ede36b8ce4c" providerId="ADAL" clId="{B16DDD82-D3A1-4A90-8C01-704C62154671}" dt="2024-10-14T14:14:05.810" v="8" actId="478"/>
          <ac:graphicFrameMkLst>
            <pc:docMk/>
            <pc:sldMk cId="2918518145" sldId="660"/>
            <ac:graphicFrameMk id="52" creationId="{96097081-A9F0-0AD4-FCC1-D111C50CD7B7}"/>
          </ac:graphicFrameMkLst>
        </pc:graphicFrameChg>
      </pc:sldChg>
      <pc:sldChg chg="addSp modSp mod modAnim">
        <pc:chgData name="Scoggin, Jake" userId="5ad58cec-b21c-486a-b6f0-9ede36b8ce4c" providerId="ADAL" clId="{B16DDD82-D3A1-4A90-8C01-704C62154671}" dt="2024-10-14T14:34:03.599" v="361" actId="113"/>
        <pc:sldMkLst>
          <pc:docMk/>
          <pc:sldMk cId="1364513638" sldId="678"/>
        </pc:sldMkLst>
        <pc:spChg chg="add mod">
          <ac:chgData name="Scoggin, Jake" userId="5ad58cec-b21c-486a-b6f0-9ede36b8ce4c" providerId="ADAL" clId="{B16DDD82-D3A1-4A90-8C01-704C62154671}" dt="2024-10-14T14:34:03.599" v="361" actId="113"/>
          <ac:spMkLst>
            <pc:docMk/>
            <pc:sldMk cId="1364513638" sldId="678"/>
            <ac:spMk id="2" creationId="{923BF36B-4C56-F991-F0F7-C4794856AFD2}"/>
          </ac:spMkLst>
        </pc:spChg>
        <pc:spChg chg="mod">
          <ac:chgData name="Scoggin, Jake" userId="5ad58cec-b21c-486a-b6f0-9ede36b8ce4c" providerId="ADAL" clId="{B16DDD82-D3A1-4A90-8C01-704C62154671}" dt="2024-10-14T14:33:37.499" v="354" actId="1076"/>
          <ac:spMkLst>
            <pc:docMk/>
            <pc:sldMk cId="1364513638" sldId="678"/>
            <ac:spMk id="4" creationId="{D805A5F6-1F6B-F8FB-FCA0-E80A30855D5A}"/>
          </ac:spMkLst>
        </pc:spChg>
      </pc:sldChg>
      <pc:sldChg chg="delSp modSp mod">
        <pc:chgData name="Scoggin, Jake" userId="5ad58cec-b21c-486a-b6f0-9ede36b8ce4c" providerId="ADAL" clId="{B16DDD82-D3A1-4A90-8C01-704C62154671}" dt="2024-10-14T14:14:46.009" v="12" actId="478"/>
        <pc:sldMkLst>
          <pc:docMk/>
          <pc:sldMk cId="2599532904" sldId="680"/>
        </pc:sldMkLst>
        <pc:graphicFrameChg chg="del mod">
          <ac:chgData name="Scoggin, Jake" userId="5ad58cec-b21c-486a-b6f0-9ede36b8ce4c" providerId="ADAL" clId="{B16DDD82-D3A1-4A90-8C01-704C62154671}" dt="2024-10-14T14:14:46.009" v="12" actId="478"/>
          <ac:graphicFrameMkLst>
            <pc:docMk/>
            <pc:sldMk cId="2599532904" sldId="680"/>
            <ac:graphicFrameMk id="4" creationId="{272C61D4-2C4D-569E-88F0-DE37EB3B369D}"/>
          </ac:graphicFrameMkLst>
        </pc:graphicFrameChg>
      </pc:sldChg>
      <pc:sldChg chg="modSp add modAnim">
        <pc:chgData name="Scoggin, Jake" userId="5ad58cec-b21c-486a-b6f0-9ede36b8ce4c" providerId="ADAL" clId="{B16DDD82-D3A1-4A90-8C01-704C62154671}" dt="2024-10-14T14:34:31.178" v="368"/>
        <pc:sldMkLst>
          <pc:docMk/>
          <pc:sldMk cId="1253765014" sldId="681"/>
        </pc:sldMkLst>
        <pc:spChg chg="mod">
          <ac:chgData name="Scoggin, Jake" userId="5ad58cec-b21c-486a-b6f0-9ede36b8ce4c" providerId="ADAL" clId="{B16DDD82-D3A1-4A90-8C01-704C62154671}" dt="2024-10-14T14:34:12.058" v="366" actId="113"/>
          <ac:spMkLst>
            <pc:docMk/>
            <pc:sldMk cId="1253765014" sldId="681"/>
            <ac:spMk id="2" creationId="{923BF36B-4C56-F991-F0F7-C4794856AFD2}"/>
          </ac:spMkLst>
        </pc:spChg>
      </pc:sldChg>
      <pc:sldChg chg="del">
        <pc:chgData name="Scoggin, Jake" userId="5ad58cec-b21c-486a-b6f0-9ede36b8ce4c" providerId="ADAL" clId="{B16DDD82-D3A1-4A90-8C01-704C62154671}" dt="2024-10-14T14:15:02.522" v="13" actId="47"/>
        <pc:sldMkLst>
          <pc:docMk/>
          <pc:sldMk cId="1849486104" sldId="681"/>
        </pc:sldMkLst>
      </pc:sldChg>
    </pc:docChg>
  </pc:docChgLst>
  <pc:docChgLst>
    <pc:chgData name="Scoggin, Jake" userId="5ad58cec-b21c-486a-b6f0-9ede36b8ce4c" providerId="ADAL" clId="{3E8D5821-ECAC-460A-821A-008FFAD871B5}"/>
    <pc:docChg chg="custSel addSld delSld modSld sldOrd modSection">
      <pc:chgData name="Scoggin, Jake" userId="5ad58cec-b21c-486a-b6f0-9ede36b8ce4c" providerId="ADAL" clId="{3E8D5821-ECAC-460A-821A-008FFAD871B5}" dt="2024-10-18T15:14:21.492" v="91" actId="2696"/>
      <pc:docMkLst>
        <pc:docMk/>
      </pc:docMkLst>
      <pc:sldChg chg="addSp modSp mod">
        <pc:chgData name="Scoggin, Jake" userId="5ad58cec-b21c-486a-b6f0-9ede36b8ce4c" providerId="ADAL" clId="{3E8D5821-ECAC-460A-821A-008FFAD871B5}" dt="2024-10-14T15:08:31.966" v="38" actId="1076"/>
        <pc:sldMkLst>
          <pc:docMk/>
          <pc:sldMk cId="62777696" sldId="437"/>
        </pc:sldMkLst>
        <pc:picChg chg="add mod modCrop">
          <ac:chgData name="Scoggin, Jake" userId="5ad58cec-b21c-486a-b6f0-9ede36b8ce4c" providerId="ADAL" clId="{3E8D5821-ECAC-460A-821A-008FFAD871B5}" dt="2024-10-14T15:08:20.522" v="35" actId="1076"/>
          <ac:picMkLst>
            <pc:docMk/>
            <pc:sldMk cId="62777696" sldId="437"/>
            <ac:picMk id="5" creationId="{4C29865D-508A-48E7-265F-459622B98027}"/>
          </ac:picMkLst>
        </pc:picChg>
        <pc:picChg chg="add mod modCrop">
          <ac:chgData name="Scoggin, Jake" userId="5ad58cec-b21c-486a-b6f0-9ede36b8ce4c" providerId="ADAL" clId="{3E8D5821-ECAC-460A-821A-008FFAD871B5}" dt="2024-10-14T15:08:31.966" v="38" actId="1076"/>
          <ac:picMkLst>
            <pc:docMk/>
            <pc:sldMk cId="62777696" sldId="437"/>
            <ac:picMk id="6" creationId="{E9F0D14E-9E60-8E7E-2804-F54FB791E2F3}"/>
          </ac:picMkLst>
        </pc:picChg>
      </pc:sldChg>
      <pc:sldChg chg="addSp modSp mod">
        <pc:chgData name="Scoggin, Jake" userId="5ad58cec-b21c-486a-b6f0-9ede36b8ce4c" providerId="ADAL" clId="{3E8D5821-ECAC-460A-821A-008FFAD871B5}" dt="2024-10-14T15:49:35.602" v="42" actId="1076"/>
        <pc:sldMkLst>
          <pc:docMk/>
          <pc:sldMk cId="604117120" sldId="677"/>
        </pc:sldMkLst>
        <pc:picChg chg="add mod">
          <ac:chgData name="Scoggin, Jake" userId="5ad58cec-b21c-486a-b6f0-9ede36b8ce4c" providerId="ADAL" clId="{3E8D5821-ECAC-460A-821A-008FFAD871B5}" dt="2024-10-14T15:49:35.602" v="42" actId="1076"/>
          <ac:picMkLst>
            <pc:docMk/>
            <pc:sldMk cId="604117120" sldId="677"/>
            <ac:picMk id="19" creationId="{E8071329-F61B-50F2-C5EF-73B7AB692787}"/>
          </ac:picMkLst>
        </pc:picChg>
      </pc:sldChg>
      <pc:sldChg chg="addSp delSp modSp new mod">
        <pc:chgData name="Scoggin, Jake" userId="5ad58cec-b21c-486a-b6f0-9ede36b8ce4c" providerId="ADAL" clId="{3E8D5821-ECAC-460A-821A-008FFAD871B5}" dt="2024-10-14T15:07:42.407" v="28" actId="403"/>
        <pc:sldMkLst>
          <pc:docMk/>
          <pc:sldMk cId="1321174002" sldId="682"/>
        </pc:sldMkLst>
        <pc:spChg chg="del">
          <ac:chgData name="Scoggin, Jake" userId="5ad58cec-b21c-486a-b6f0-9ede36b8ce4c" providerId="ADAL" clId="{3E8D5821-ECAC-460A-821A-008FFAD871B5}" dt="2024-10-14T15:05:25.093" v="1" actId="478"/>
          <ac:spMkLst>
            <pc:docMk/>
            <pc:sldMk cId="1321174002" sldId="682"/>
            <ac:spMk id="2" creationId="{3AFF0317-2AD4-E7C4-966A-8B4C9FC7B294}"/>
          </ac:spMkLst>
        </pc:spChg>
        <pc:spChg chg="del">
          <ac:chgData name="Scoggin, Jake" userId="5ad58cec-b21c-486a-b6f0-9ede36b8ce4c" providerId="ADAL" clId="{3E8D5821-ECAC-460A-821A-008FFAD871B5}" dt="2024-10-14T15:05:25.093" v="1" actId="478"/>
          <ac:spMkLst>
            <pc:docMk/>
            <pc:sldMk cId="1321174002" sldId="682"/>
            <ac:spMk id="3" creationId="{D48417D2-8F65-2352-36D2-F1F169A3C1D5}"/>
          </ac:spMkLst>
        </pc:spChg>
        <pc:spChg chg="add mod">
          <ac:chgData name="Scoggin, Jake" userId="5ad58cec-b21c-486a-b6f0-9ede36b8ce4c" providerId="ADAL" clId="{3E8D5821-ECAC-460A-821A-008FFAD871B5}" dt="2024-10-14T15:07:42.407" v="28" actId="403"/>
          <ac:spMkLst>
            <pc:docMk/>
            <pc:sldMk cId="1321174002" sldId="682"/>
            <ac:spMk id="4" creationId="{14EF014A-E821-3080-0989-A5CC31BF2D63}"/>
          </ac:spMkLst>
        </pc:spChg>
      </pc:sldChg>
      <pc:sldChg chg="delSp modSp add mod ord delAnim modAnim">
        <pc:chgData name="Scoggin, Jake" userId="5ad58cec-b21c-486a-b6f0-9ede36b8ce4c" providerId="ADAL" clId="{3E8D5821-ECAC-460A-821A-008FFAD871B5}" dt="2024-10-16T15:09:59.997" v="88" actId="1076"/>
        <pc:sldMkLst>
          <pc:docMk/>
          <pc:sldMk cId="2092829255" sldId="703"/>
        </pc:sldMkLst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4" creationId="{61908D34-0828-6027-125D-53EA870B7FD2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5" creationId="{74F6A87A-3478-AA18-F6B6-078FCE2A3F69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8" creationId="{D7A236A0-3F83-27FC-4BAB-2065412BD88C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11" creationId="{2C81C5BE-D62F-7F98-9BE9-7609E4F7379F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25" creationId="{B7335763-0210-D2FE-8B84-9043F6D8234A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26" creationId="{72240DAD-C7BC-0796-9260-48FF582FCA82}"/>
          </ac:spMkLst>
        </pc:spChg>
        <pc:spChg chg="mod topLvl">
          <ac:chgData name="Scoggin, Jake" userId="5ad58cec-b21c-486a-b6f0-9ede36b8ce4c" providerId="ADAL" clId="{3E8D5821-ECAC-460A-821A-008FFAD871B5}" dt="2024-10-16T15:09:59.997" v="88" actId="1076"/>
          <ac:spMkLst>
            <pc:docMk/>
            <pc:sldMk cId="2092829255" sldId="703"/>
            <ac:spMk id="28" creationId="{F7A4241A-1051-371A-57A7-56F508DCD0BE}"/>
          </ac:spMkLst>
        </pc:spChg>
        <pc:spChg chg="del mod topLvl">
          <ac:chgData name="Scoggin, Jake" userId="5ad58cec-b21c-486a-b6f0-9ede36b8ce4c" providerId="ADAL" clId="{3E8D5821-ECAC-460A-821A-008FFAD871B5}" dt="2024-10-16T15:09:49.042" v="79"/>
          <ac:spMkLst>
            <pc:docMk/>
            <pc:sldMk cId="2092829255" sldId="703"/>
            <ac:spMk id="29" creationId="{DFCC9668-27E1-BC4D-1FE0-CC1FECAF7E06}"/>
          </ac:spMkLst>
        </pc:spChg>
        <pc:spChg chg="del mod topLvl">
          <ac:chgData name="Scoggin, Jake" userId="5ad58cec-b21c-486a-b6f0-9ede36b8ce4c" providerId="ADAL" clId="{3E8D5821-ECAC-460A-821A-008FFAD871B5}" dt="2024-10-16T15:09:40.252" v="53" actId="478"/>
          <ac:spMkLst>
            <pc:docMk/>
            <pc:sldMk cId="2092829255" sldId="703"/>
            <ac:spMk id="31" creationId="{2F1ECD41-C9B6-9D8D-1AEA-B3A090132186}"/>
          </ac:spMkLst>
        </pc:spChg>
        <pc:spChg chg="del mod topLvl">
          <ac:chgData name="Scoggin, Jake" userId="5ad58cec-b21c-486a-b6f0-9ede36b8ce4c" providerId="ADAL" clId="{3E8D5821-ECAC-460A-821A-008FFAD871B5}" dt="2024-10-16T15:09:39.513" v="51" actId="478"/>
          <ac:spMkLst>
            <pc:docMk/>
            <pc:sldMk cId="2092829255" sldId="703"/>
            <ac:spMk id="33" creationId="{C42F8D8D-2512-028E-9EE5-E3EAD2646E3C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34" creationId="{F19721EE-B707-ADB6-E0BB-130894573190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35" creationId="{FC6E2EB2-319E-4796-21E6-38883B1419F9}"/>
          </ac:spMkLst>
        </pc:spChg>
        <pc:spChg chg="del">
          <ac:chgData name="Scoggin, Jake" userId="5ad58cec-b21c-486a-b6f0-9ede36b8ce4c" providerId="ADAL" clId="{3E8D5821-ECAC-460A-821A-008FFAD871B5}" dt="2024-10-16T15:09:34.189" v="47" actId="478"/>
          <ac:spMkLst>
            <pc:docMk/>
            <pc:sldMk cId="2092829255" sldId="703"/>
            <ac:spMk id="37" creationId="{3C9662A1-6A51-3F06-73B0-206C4131F5E9}"/>
          </ac:spMkLst>
        </pc:spChg>
        <pc:grpChg chg="del">
          <ac:chgData name="Scoggin, Jake" userId="5ad58cec-b21c-486a-b6f0-9ede36b8ce4c" providerId="ADAL" clId="{3E8D5821-ECAC-460A-821A-008FFAD871B5}" dt="2024-10-16T15:09:34.189" v="47" actId="478"/>
          <ac:grpSpMkLst>
            <pc:docMk/>
            <pc:sldMk cId="2092829255" sldId="703"/>
            <ac:grpSpMk id="17" creationId="{9173F748-1F61-38D1-1AD9-436F1F21452E}"/>
          </ac:grpSpMkLst>
        </pc:grpChg>
        <pc:grpChg chg="del mod">
          <ac:chgData name="Scoggin, Jake" userId="5ad58cec-b21c-486a-b6f0-9ede36b8ce4c" providerId="ADAL" clId="{3E8D5821-ECAC-460A-821A-008FFAD871B5}" dt="2024-10-16T15:09:37.465" v="50" actId="165"/>
          <ac:grpSpMkLst>
            <pc:docMk/>
            <pc:sldMk cId="2092829255" sldId="703"/>
            <ac:grpSpMk id="27" creationId="{C03EB607-13E1-EC46-F237-86E2987F62CC}"/>
          </ac:grpSpMkLst>
        </pc:grpChg>
        <pc:grpChg chg="del">
          <ac:chgData name="Scoggin, Jake" userId="5ad58cec-b21c-486a-b6f0-9ede36b8ce4c" providerId="ADAL" clId="{3E8D5821-ECAC-460A-821A-008FFAD871B5}" dt="2024-10-16T15:09:34.189" v="47" actId="478"/>
          <ac:grpSpMkLst>
            <pc:docMk/>
            <pc:sldMk cId="2092829255" sldId="703"/>
            <ac:grpSpMk id="36" creationId="{D27260F4-08CD-7DE9-87BE-1FEE0957B66A}"/>
          </ac:grpSpMkLst>
        </pc:grpChg>
        <pc:picChg chg="del">
          <ac:chgData name="Scoggin, Jake" userId="5ad58cec-b21c-486a-b6f0-9ede36b8ce4c" providerId="ADAL" clId="{3E8D5821-ECAC-460A-821A-008FFAD871B5}" dt="2024-10-16T15:09:34.690" v="48" actId="478"/>
          <ac:picMkLst>
            <pc:docMk/>
            <pc:sldMk cId="2092829255" sldId="703"/>
            <ac:picMk id="3" creationId="{B1C5DBF4-90E1-E735-F47E-CA0590ED0AAE}"/>
          </ac:picMkLst>
        </pc:picChg>
        <pc:cxnChg chg="del">
          <ac:chgData name="Scoggin, Jake" userId="5ad58cec-b21c-486a-b6f0-9ede36b8ce4c" providerId="ADAL" clId="{3E8D5821-ECAC-460A-821A-008FFAD871B5}" dt="2024-10-16T15:09:34.189" v="47" actId="478"/>
          <ac:cxnSpMkLst>
            <pc:docMk/>
            <pc:sldMk cId="2092829255" sldId="703"/>
            <ac:cxnSpMk id="7" creationId="{C951C312-702B-2FB8-DE2E-38937EB5BD3B}"/>
          </ac:cxnSpMkLst>
        </pc:cxnChg>
        <pc:cxnChg chg="del">
          <ac:chgData name="Scoggin, Jake" userId="5ad58cec-b21c-486a-b6f0-9ede36b8ce4c" providerId="ADAL" clId="{3E8D5821-ECAC-460A-821A-008FFAD871B5}" dt="2024-10-16T15:09:34.189" v="47" actId="478"/>
          <ac:cxnSpMkLst>
            <pc:docMk/>
            <pc:sldMk cId="2092829255" sldId="703"/>
            <ac:cxnSpMk id="10" creationId="{75E4116B-5F86-0C04-7DDD-B285D93E4241}"/>
          </ac:cxnSpMkLst>
        </pc:cxnChg>
        <pc:cxnChg chg="del mod topLvl">
          <ac:chgData name="Scoggin, Jake" userId="5ad58cec-b21c-486a-b6f0-9ede36b8ce4c" providerId="ADAL" clId="{3E8D5821-ECAC-460A-821A-008FFAD871B5}" dt="2024-10-16T15:09:40.948" v="54" actId="478"/>
          <ac:cxnSpMkLst>
            <pc:docMk/>
            <pc:sldMk cId="2092829255" sldId="703"/>
            <ac:cxnSpMk id="30" creationId="{851DCCDE-FE1D-8D2C-11EC-5536F0C523B6}"/>
          </ac:cxnSpMkLst>
        </pc:cxnChg>
        <pc:cxnChg chg="del mod topLvl">
          <ac:chgData name="Scoggin, Jake" userId="5ad58cec-b21c-486a-b6f0-9ede36b8ce4c" providerId="ADAL" clId="{3E8D5821-ECAC-460A-821A-008FFAD871B5}" dt="2024-10-16T15:09:42.819" v="55" actId="478"/>
          <ac:cxnSpMkLst>
            <pc:docMk/>
            <pc:sldMk cId="2092829255" sldId="703"/>
            <ac:cxnSpMk id="32" creationId="{0EC5D4BD-55A5-F546-6256-94E880A47F6E}"/>
          </ac:cxnSpMkLst>
        </pc:cxnChg>
      </pc:sldChg>
      <pc:sldChg chg="new del">
        <pc:chgData name="Scoggin, Jake" userId="5ad58cec-b21c-486a-b6f0-9ede36b8ce4c" providerId="ADAL" clId="{3E8D5821-ECAC-460A-821A-008FFAD871B5}" dt="2024-10-18T15:14:21.492" v="91" actId="2696"/>
        <pc:sldMkLst>
          <pc:docMk/>
          <pc:sldMk cId="3718996428" sldId="705"/>
        </pc:sldMkLst>
      </pc:sldChg>
      <pc:sldChg chg="add">
        <pc:chgData name="Scoggin, Jake" userId="5ad58cec-b21c-486a-b6f0-9ede36b8ce4c" providerId="ADAL" clId="{3E8D5821-ECAC-460A-821A-008FFAD871B5}" dt="2024-10-18T15:14:18.513" v="90"/>
        <pc:sldMkLst>
          <pc:docMk/>
          <pc:sldMk cId="1768155428" sldId="706"/>
        </pc:sldMkLst>
      </pc:sldChg>
    </pc:docChg>
  </pc:docChgLst>
  <pc:docChgLst>
    <pc:chgData name="Scoggin, Jake" userId="5ad58cec-b21c-486a-b6f0-9ede36b8ce4c" providerId="ADAL" clId="{2E0EA55B-8F90-4A1F-83CD-573DF8EF3806}"/>
    <pc:docChg chg="custSel modSld">
      <pc:chgData name="Scoggin, Jake" userId="5ad58cec-b21c-486a-b6f0-9ede36b8ce4c" providerId="ADAL" clId="{2E0EA55B-8F90-4A1F-83CD-573DF8EF3806}" dt="2024-10-14T19:34:11.271" v="9" actId="1076"/>
      <pc:docMkLst>
        <pc:docMk/>
      </pc:docMkLst>
      <pc:sldChg chg="addSp delSp modSp mod">
        <pc:chgData name="Scoggin, Jake" userId="5ad58cec-b21c-486a-b6f0-9ede36b8ce4c" providerId="ADAL" clId="{2E0EA55B-8F90-4A1F-83CD-573DF8EF3806}" dt="2024-10-14T19:34:11.271" v="9" actId="1076"/>
        <pc:sldMkLst>
          <pc:docMk/>
          <pc:sldMk cId="62777696" sldId="437"/>
        </pc:sldMkLst>
        <pc:picChg chg="del">
          <ac:chgData name="Scoggin, Jake" userId="5ad58cec-b21c-486a-b6f0-9ede36b8ce4c" providerId="ADAL" clId="{2E0EA55B-8F90-4A1F-83CD-573DF8EF3806}" dt="2024-10-14T19:33:46.179" v="0" actId="478"/>
          <ac:picMkLst>
            <pc:docMk/>
            <pc:sldMk cId="62777696" sldId="437"/>
            <ac:picMk id="5" creationId="{4C29865D-508A-48E7-265F-459622B98027}"/>
          </ac:picMkLst>
        </pc:picChg>
        <pc:picChg chg="del">
          <ac:chgData name="Scoggin, Jake" userId="5ad58cec-b21c-486a-b6f0-9ede36b8ce4c" providerId="ADAL" clId="{2E0EA55B-8F90-4A1F-83CD-573DF8EF3806}" dt="2024-10-14T19:33:46.766" v="1" actId="478"/>
          <ac:picMkLst>
            <pc:docMk/>
            <pc:sldMk cId="62777696" sldId="437"/>
            <ac:picMk id="6" creationId="{E9F0D14E-9E60-8E7E-2804-F54FB791E2F3}"/>
          </ac:picMkLst>
        </pc:picChg>
        <pc:picChg chg="add mod">
          <ac:chgData name="Scoggin, Jake" userId="5ad58cec-b21c-486a-b6f0-9ede36b8ce4c" providerId="ADAL" clId="{2E0EA55B-8F90-4A1F-83CD-573DF8EF3806}" dt="2024-10-14T19:34:00.992" v="6" actId="14100"/>
          <ac:picMkLst>
            <pc:docMk/>
            <pc:sldMk cId="62777696" sldId="437"/>
            <ac:picMk id="7" creationId="{4CB29D42-13FB-657F-4D4B-3F4CC70DC218}"/>
          </ac:picMkLst>
        </pc:picChg>
        <pc:picChg chg="add mod">
          <ac:chgData name="Scoggin, Jake" userId="5ad58cec-b21c-486a-b6f0-9ede36b8ce4c" providerId="ADAL" clId="{2E0EA55B-8F90-4A1F-83CD-573DF8EF3806}" dt="2024-10-14T19:34:11.271" v="9" actId="1076"/>
          <ac:picMkLst>
            <pc:docMk/>
            <pc:sldMk cId="62777696" sldId="437"/>
            <ac:picMk id="16" creationId="{A2021810-004A-E442-9A5E-53E866F9F41A}"/>
          </ac:picMkLst>
        </pc:picChg>
      </pc:sldChg>
    </pc:docChg>
  </pc:docChgLst>
  <pc:docChgLst>
    <pc:chgData name="Scoggin, Jake" userId="5ad58cec-b21c-486a-b6f0-9ede36b8ce4c" providerId="ADAL" clId="{15C82CA4-35A8-40C5-B7A5-35198BBD1CBE}"/>
    <pc:docChg chg="undo custSel addSld delSld modSld sldOrd addSection modSection">
      <pc:chgData name="Scoggin, Jake" userId="5ad58cec-b21c-486a-b6f0-9ede36b8ce4c" providerId="ADAL" clId="{15C82CA4-35A8-40C5-B7A5-35198BBD1CBE}" dt="2024-10-18T14:56:08.620" v="4232" actId="255"/>
      <pc:docMkLst>
        <pc:docMk/>
      </pc:docMkLst>
      <pc:sldChg chg="addSp modSp mod modAnim">
        <pc:chgData name="Scoggin, Jake" userId="5ad58cec-b21c-486a-b6f0-9ede36b8ce4c" providerId="ADAL" clId="{15C82CA4-35A8-40C5-B7A5-35198BBD1CBE}" dt="2024-10-16T12:36:02.148" v="493"/>
        <pc:sldMkLst>
          <pc:docMk/>
          <pc:sldMk cId="2414869254" sldId="585"/>
        </pc:sldMkLst>
        <pc:spChg chg="mod">
          <ac:chgData name="Scoggin, Jake" userId="5ad58cec-b21c-486a-b6f0-9ede36b8ce4c" providerId="ADAL" clId="{15C82CA4-35A8-40C5-B7A5-35198BBD1CBE}" dt="2024-10-16T12:32:29.649" v="193" actId="113"/>
          <ac:spMkLst>
            <pc:docMk/>
            <pc:sldMk cId="2414869254" sldId="585"/>
            <ac:spMk id="3" creationId="{2509AF92-1E6D-4299-8F49-BC26C48C3B88}"/>
          </ac:spMkLst>
        </pc:spChg>
        <pc:spChg chg="add mod">
          <ac:chgData name="Scoggin, Jake" userId="5ad58cec-b21c-486a-b6f0-9ede36b8ce4c" providerId="ADAL" clId="{15C82CA4-35A8-40C5-B7A5-35198BBD1CBE}" dt="2024-10-16T12:35:36.794" v="489" actId="14100"/>
          <ac:spMkLst>
            <pc:docMk/>
            <pc:sldMk cId="2414869254" sldId="585"/>
            <ac:spMk id="4" creationId="{5D301518-9FBF-E8A3-3056-A7A236327270}"/>
          </ac:spMkLst>
        </pc:spChg>
      </pc:sldChg>
      <pc:sldChg chg="addSp delSp modSp mod modAnim">
        <pc:chgData name="Scoggin, Jake" userId="5ad58cec-b21c-486a-b6f0-9ede36b8ce4c" providerId="ADAL" clId="{15C82CA4-35A8-40C5-B7A5-35198BBD1CBE}" dt="2024-10-16T12:37:42.267" v="510"/>
        <pc:sldMkLst>
          <pc:docMk/>
          <pc:sldMk cId="698334864" sldId="587"/>
        </pc:sldMkLst>
        <pc:spChg chg="mod">
          <ac:chgData name="Scoggin, Jake" userId="5ad58cec-b21c-486a-b6f0-9ede36b8ce4c" providerId="ADAL" clId="{15C82CA4-35A8-40C5-B7A5-35198BBD1CBE}" dt="2024-10-16T12:37:17.471" v="502" actId="1076"/>
          <ac:spMkLst>
            <pc:docMk/>
            <pc:sldMk cId="698334864" sldId="587"/>
            <ac:spMk id="3" creationId="{2509AF92-1E6D-4299-8F49-BC26C48C3B88}"/>
          </ac:spMkLst>
        </pc:spChg>
        <pc:spChg chg="del mod">
          <ac:chgData name="Scoggin, Jake" userId="5ad58cec-b21c-486a-b6f0-9ede36b8ce4c" providerId="ADAL" clId="{15C82CA4-35A8-40C5-B7A5-35198BBD1CBE}" dt="2024-10-16T12:37:07.102" v="499" actId="478"/>
          <ac:spMkLst>
            <pc:docMk/>
            <pc:sldMk cId="698334864" sldId="587"/>
            <ac:spMk id="4" creationId="{795A4363-04A6-4D42-B3A0-3BBE0691759D}"/>
          </ac:spMkLst>
        </pc:spChg>
        <pc:spChg chg="mod">
          <ac:chgData name="Scoggin, Jake" userId="5ad58cec-b21c-486a-b6f0-9ede36b8ce4c" providerId="ADAL" clId="{15C82CA4-35A8-40C5-B7A5-35198BBD1CBE}" dt="2024-10-16T12:37:40.576" v="509" actId="164"/>
          <ac:spMkLst>
            <pc:docMk/>
            <pc:sldMk cId="698334864" sldId="587"/>
            <ac:spMk id="5" creationId="{F09FDC92-2975-44F8-A32A-3DBE3DFE2FDA}"/>
          </ac:spMkLst>
        </pc:spChg>
        <pc:spChg chg="mod">
          <ac:chgData name="Scoggin, Jake" userId="5ad58cec-b21c-486a-b6f0-9ede36b8ce4c" providerId="ADAL" clId="{15C82CA4-35A8-40C5-B7A5-35198BBD1CBE}" dt="2024-10-16T12:37:40.576" v="509" actId="164"/>
          <ac:spMkLst>
            <pc:docMk/>
            <pc:sldMk cId="698334864" sldId="587"/>
            <ac:spMk id="6" creationId="{736EB4D1-736B-4211-8345-BB52ABA39E16}"/>
          </ac:spMkLst>
        </pc:spChg>
        <pc:grpChg chg="add mod">
          <ac:chgData name="Scoggin, Jake" userId="5ad58cec-b21c-486a-b6f0-9ede36b8ce4c" providerId="ADAL" clId="{15C82CA4-35A8-40C5-B7A5-35198BBD1CBE}" dt="2024-10-16T12:37:40.576" v="509" actId="164"/>
          <ac:grpSpMkLst>
            <pc:docMk/>
            <pc:sldMk cId="698334864" sldId="587"/>
            <ac:grpSpMk id="7" creationId="{58913E2F-2CA7-2651-2DD4-182D2F0109B5}"/>
          </ac:grpSpMkLst>
        </pc:grpChg>
      </pc:sldChg>
      <pc:sldChg chg="addSp delSp modSp del mod">
        <pc:chgData name="Scoggin, Jake" userId="5ad58cec-b21c-486a-b6f0-9ede36b8ce4c" providerId="ADAL" clId="{15C82CA4-35A8-40C5-B7A5-35198BBD1CBE}" dt="2024-10-16T12:30:18.409" v="1" actId="47"/>
        <pc:sldMkLst>
          <pc:docMk/>
          <pc:sldMk cId="2147227155" sldId="592"/>
        </pc:sldMkLst>
        <pc:spChg chg="del">
          <ac:chgData name="Scoggin, Jake" userId="5ad58cec-b21c-486a-b6f0-9ede36b8ce4c" providerId="ADAL" clId="{15C82CA4-35A8-40C5-B7A5-35198BBD1CBE}" dt="2024-10-16T12:30:16.316" v="0" actId="478"/>
          <ac:spMkLst>
            <pc:docMk/>
            <pc:sldMk cId="2147227155" sldId="592"/>
            <ac:spMk id="3" creationId="{EBA5349D-4D7E-40A2-9016-C577EBC75CE3}"/>
          </ac:spMkLst>
        </pc:spChg>
        <pc:spChg chg="add mod">
          <ac:chgData name="Scoggin, Jake" userId="5ad58cec-b21c-486a-b6f0-9ede36b8ce4c" providerId="ADAL" clId="{15C82CA4-35A8-40C5-B7A5-35198BBD1CBE}" dt="2024-10-16T12:30:16.316" v="0" actId="478"/>
          <ac:spMkLst>
            <pc:docMk/>
            <pc:sldMk cId="2147227155" sldId="592"/>
            <ac:spMk id="4" creationId="{BE67D6B1-0551-0C6B-5647-5992D7E49BF5}"/>
          </ac:spMkLst>
        </pc:spChg>
      </pc:sldChg>
      <pc:sldChg chg="addSp modSp mod">
        <pc:chgData name="Scoggin, Jake" userId="5ad58cec-b21c-486a-b6f0-9ede36b8ce4c" providerId="ADAL" clId="{15C82CA4-35A8-40C5-B7A5-35198BBD1CBE}" dt="2024-10-16T12:41:20.341" v="567" actId="207"/>
        <pc:sldMkLst>
          <pc:docMk/>
          <pc:sldMk cId="1427333297" sldId="595"/>
        </pc:sldMkLst>
        <pc:spChg chg="add mod">
          <ac:chgData name="Scoggin, Jake" userId="5ad58cec-b21c-486a-b6f0-9ede36b8ce4c" providerId="ADAL" clId="{15C82CA4-35A8-40C5-B7A5-35198BBD1CBE}" dt="2024-10-16T12:41:08.032" v="562" actId="20577"/>
          <ac:spMkLst>
            <pc:docMk/>
            <pc:sldMk cId="1427333297" sldId="595"/>
            <ac:spMk id="2" creationId="{D47348B8-7191-2FB2-F0F6-2530C22DF703}"/>
          </ac:spMkLst>
        </pc:spChg>
        <pc:spChg chg="add mod">
          <ac:chgData name="Scoggin, Jake" userId="5ad58cec-b21c-486a-b6f0-9ede36b8ce4c" providerId="ADAL" clId="{15C82CA4-35A8-40C5-B7A5-35198BBD1CBE}" dt="2024-10-16T12:41:20.341" v="567" actId="207"/>
          <ac:spMkLst>
            <pc:docMk/>
            <pc:sldMk cId="1427333297" sldId="595"/>
            <ac:spMk id="3" creationId="{B432E4EB-F846-3242-27A1-A053C61CA6D0}"/>
          </ac:spMkLst>
        </pc:spChg>
      </pc:sldChg>
      <pc:sldChg chg="addSp modSp">
        <pc:chgData name="Scoggin, Jake" userId="5ad58cec-b21c-486a-b6f0-9ede36b8ce4c" providerId="ADAL" clId="{15C82CA4-35A8-40C5-B7A5-35198BBD1CBE}" dt="2024-10-16T12:42:20.930" v="584"/>
        <pc:sldMkLst>
          <pc:docMk/>
          <pc:sldMk cId="1284195918" sldId="599"/>
        </pc:sldMkLst>
        <pc:spChg chg="add mod">
          <ac:chgData name="Scoggin, Jake" userId="5ad58cec-b21c-486a-b6f0-9ede36b8ce4c" providerId="ADAL" clId="{15C82CA4-35A8-40C5-B7A5-35198BBD1CBE}" dt="2024-10-16T12:42:20.930" v="584"/>
          <ac:spMkLst>
            <pc:docMk/>
            <pc:sldMk cId="1284195918" sldId="599"/>
            <ac:spMk id="2" creationId="{228EE343-6DDE-6DC5-821B-968B7FC24D48}"/>
          </ac:spMkLst>
        </pc:spChg>
        <pc:spChg chg="add mod">
          <ac:chgData name="Scoggin, Jake" userId="5ad58cec-b21c-486a-b6f0-9ede36b8ce4c" providerId="ADAL" clId="{15C82CA4-35A8-40C5-B7A5-35198BBD1CBE}" dt="2024-10-16T12:42:20.930" v="584"/>
          <ac:spMkLst>
            <pc:docMk/>
            <pc:sldMk cId="1284195918" sldId="599"/>
            <ac:spMk id="3" creationId="{83C1EBA9-39F6-4999-113D-22B702614A7C}"/>
          </ac:spMkLst>
        </pc:spChg>
        <pc:spChg chg="add mod">
          <ac:chgData name="Scoggin, Jake" userId="5ad58cec-b21c-486a-b6f0-9ede36b8ce4c" providerId="ADAL" clId="{15C82CA4-35A8-40C5-B7A5-35198BBD1CBE}" dt="2024-10-16T12:42:20.930" v="584"/>
          <ac:spMkLst>
            <pc:docMk/>
            <pc:sldMk cId="1284195918" sldId="599"/>
            <ac:spMk id="4" creationId="{EEC54F68-A407-31A1-3260-9A9A6DBE6C93}"/>
          </ac:spMkLst>
        </pc:spChg>
      </pc:sldChg>
      <pc:sldChg chg="addSp modSp mod modAnim">
        <pc:chgData name="Scoggin, Jake" userId="5ad58cec-b21c-486a-b6f0-9ede36b8ce4c" providerId="ADAL" clId="{15C82CA4-35A8-40C5-B7A5-35198BBD1CBE}" dt="2024-10-16T12:40:56.987" v="554" actId="20577"/>
        <pc:sldMkLst>
          <pc:docMk/>
          <pc:sldMk cId="1877790746" sldId="616"/>
        </pc:sldMkLst>
        <pc:spChg chg="add mod">
          <ac:chgData name="Scoggin, Jake" userId="5ad58cec-b21c-486a-b6f0-9ede36b8ce4c" providerId="ADAL" clId="{15C82CA4-35A8-40C5-B7A5-35198BBD1CBE}" dt="2024-10-16T12:40:56.987" v="554" actId="20577"/>
          <ac:spMkLst>
            <pc:docMk/>
            <pc:sldMk cId="1877790746" sldId="616"/>
            <ac:spMk id="2" creationId="{C63AAFB0-3729-B5FA-A9B9-6A10EDB3CE8D}"/>
          </ac:spMkLst>
        </pc:spChg>
      </pc:sldChg>
      <pc:sldChg chg="addSp modSp modAnim">
        <pc:chgData name="Scoggin, Jake" userId="5ad58cec-b21c-486a-b6f0-9ede36b8ce4c" providerId="ADAL" clId="{15C82CA4-35A8-40C5-B7A5-35198BBD1CBE}" dt="2024-10-16T12:41:05.115" v="560" actId="20577"/>
        <pc:sldMkLst>
          <pc:docMk/>
          <pc:sldMk cId="1646166931" sldId="618"/>
        </pc:sldMkLst>
        <pc:spChg chg="add mod">
          <ac:chgData name="Scoggin, Jake" userId="5ad58cec-b21c-486a-b6f0-9ede36b8ce4c" providerId="ADAL" clId="{15C82CA4-35A8-40C5-B7A5-35198BBD1CBE}" dt="2024-10-16T12:41:05.115" v="560" actId="20577"/>
          <ac:spMkLst>
            <pc:docMk/>
            <pc:sldMk cId="1646166931" sldId="618"/>
            <ac:spMk id="2" creationId="{2FC75B49-32B6-2F27-D65A-E171E3B0BBC2}"/>
          </ac:spMkLst>
        </pc:spChg>
      </pc:sldChg>
      <pc:sldChg chg="addSp delSp modSp mod modAnim">
        <pc:chgData name="Scoggin, Jake" userId="5ad58cec-b21c-486a-b6f0-9ede36b8ce4c" providerId="ADAL" clId="{15C82CA4-35A8-40C5-B7A5-35198BBD1CBE}" dt="2024-10-16T12:40:59.339" v="556" actId="20577"/>
        <pc:sldMkLst>
          <pc:docMk/>
          <pc:sldMk cId="2712452689" sldId="619"/>
        </pc:sldMkLst>
        <pc:spChg chg="add del mod">
          <ac:chgData name="Scoggin, Jake" userId="5ad58cec-b21c-486a-b6f0-9ede36b8ce4c" providerId="ADAL" clId="{15C82CA4-35A8-40C5-B7A5-35198BBD1CBE}" dt="2024-10-16T12:40:03.243" v="540" actId="478"/>
          <ac:spMkLst>
            <pc:docMk/>
            <pc:sldMk cId="2712452689" sldId="619"/>
            <ac:spMk id="3" creationId="{FF458811-6EB4-C79A-55B4-8F24CE92AE00}"/>
          </ac:spMkLst>
        </pc:spChg>
        <pc:spChg chg="add mod">
          <ac:chgData name="Scoggin, Jake" userId="5ad58cec-b21c-486a-b6f0-9ede36b8ce4c" providerId="ADAL" clId="{15C82CA4-35A8-40C5-B7A5-35198BBD1CBE}" dt="2024-10-16T12:40:59.339" v="556" actId="20577"/>
          <ac:spMkLst>
            <pc:docMk/>
            <pc:sldMk cId="2712452689" sldId="619"/>
            <ac:spMk id="24" creationId="{2F5E28FA-C855-2194-5EEA-4A78ADFC4AB4}"/>
          </ac:spMkLst>
        </pc:spChg>
      </pc:sldChg>
      <pc:sldChg chg="addSp modSp modAnim">
        <pc:chgData name="Scoggin, Jake" userId="5ad58cec-b21c-486a-b6f0-9ede36b8ce4c" providerId="ADAL" clId="{15C82CA4-35A8-40C5-B7A5-35198BBD1CBE}" dt="2024-10-16T12:41:01.771" v="558" actId="20577"/>
        <pc:sldMkLst>
          <pc:docMk/>
          <pc:sldMk cId="122323692" sldId="620"/>
        </pc:sldMkLst>
        <pc:spChg chg="add mod">
          <ac:chgData name="Scoggin, Jake" userId="5ad58cec-b21c-486a-b6f0-9ede36b8ce4c" providerId="ADAL" clId="{15C82CA4-35A8-40C5-B7A5-35198BBD1CBE}" dt="2024-10-16T12:41:01.771" v="558" actId="20577"/>
          <ac:spMkLst>
            <pc:docMk/>
            <pc:sldMk cId="122323692" sldId="620"/>
            <ac:spMk id="2" creationId="{62E534C1-27CC-7EA5-DA84-BFE844FF56B0}"/>
          </ac:spMkLst>
        </pc:spChg>
      </pc:sldChg>
      <pc:sldChg chg="addSp modSp">
        <pc:chgData name="Scoggin, Jake" userId="5ad58cec-b21c-486a-b6f0-9ede36b8ce4c" providerId="ADAL" clId="{15C82CA4-35A8-40C5-B7A5-35198BBD1CBE}" dt="2024-10-16T12:42:12.064" v="583"/>
        <pc:sldMkLst>
          <pc:docMk/>
          <pc:sldMk cId="977315403" sldId="621"/>
        </pc:sldMkLst>
        <pc:spChg chg="add mod">
          <ac:chgData name="Scoggin, Jake" userId="5ad58cec-b21c-486a-b6f0-9ede36b8ce4c" providerId="ADAL" clId="{15C82CA4-35A8-40C5-B7A5-35198BBD1CBE}" dt="2024-10-16T12:42:12.064" v="583"/>
          <ac:spMkLst>
            <pc:docMk/>
            <pc:sldMk cId="977315403" sldId="621"/>
            <ac:spMk id="2" creationId="{545390C7-16D6-2B67-7519-C7C24CB1140C}"/>
          </ac:spMkLst>
        </pc:spChg>
        <pc:spChg chg="add mod">
          <ac:chgData name="Scoggin, Jake" userId="5ad58cec-b21c-486a-b6f0-9ede36b8ce4c" providerId="ADAL" clId="{15C82CA4-35A8-40C5-B7A5-35198BBD1CBE}" dt="2024-10-16T12:42:12.064" v="583"/>
          <ac:spMkLst>
            <pc:docMk/>
            <pc:sldMk cId="977315403" sldId="621"/>
            <ac:spMk id="3" creationId="{92AA237A-73BD-7D45-73B9-07B93B4D3774}"/>
          </ac:spMkLst>
        </pc:spChg>
        <pc:spChg chg="add mod">
          <ac:chgData name="Scoggin, Jake" userId="5ad58cec-b21c-486a-b6f0-9ede36b8ce4c" providerId="ADAL" clId="{15C82CA4-35A8-40C5-B7A5-35198BBD1CBE}" dt="2024-10-16T12:42:12.064" v="583"/>
          <ac:spMkLst>
            <pc:docMk/>
            <pc:sldMk cId="977315403" sldId="621"/>
            <ac:spMk id="14" creationId="{EC2CDA40-10C5-358D-E72E-BCEC65B272CE}"/>
          </ac:spMkLst>
        </pc:spChg>
      </pc:sldChg>
      <pc:sldChg chg="addSp modSp mod">
        <pc:chgData name="Scoggin, Jake" userId="5ad58cec-b21c-486a-b6f0-9ede36b8ce4c" providerId="ADAL" clId="{15C82CA4-35A8-40C5-B7A5-35198BBD1CBE}" dt="2024-10-16T12:42:05.940" v="582" actId="207"/>
        <pc:sldMkLst>
          <pc:docMk/>
          <pc:sldMk cId="1482842169" sldId="622"/>
        </pc:sldMkLst>
        <pc:spChg chg="add mod">
          <ac:chgData name="Scoggin, Jake" userId="5ad58cec-b21c-486a-b6f0-9ede36b8ce4c" providerId="ADAL" clId="{15C82CA4-35A8-40C5-B7A5-35198BBD1CBE}" dt="2024-10-16T12:41:36.965" v="568"/>
          <ac:spMkLst>
            <pc:docMk/>
            <pc:sldMk cId="1482842169" sldId="622"/>
            <ac:spMk id="2" creationId="{C11E5E2C-3D53-1335-1FAD-31A3D8F05A23}"/>
          </ac:spMkLst>
        </pc:spChg>
        <pc:spChg chg="add mod">
          <ac:chgData name="Scoggin, Jake" userId="5ad58cec-b21c-486a-b6f0-9ede36b8ce4c" providerId="ADAL" clId="{15C82CA4-35A8-40C5-B7A5-35198BBD1CBE}" dt="2024-10-16T12:41:41.614" v="569"/>
          <ac:spMkLst>
            <pc:docMk/>
            <pc:sldMk cId="1482842169" sldId="622"/>
            <ac:spMk id="3" creationId="{24A3DECE-AD08-87AB-8F0E-30BCC203BC3C}"/>
          </ac:spMkLst>
        </pc:spChg>
        <pc:spChg chg="mod">
          <ac:chgData name="Scoggin, Jake" userId="5ad58cec-b21c-486a-b6f0-9ede36b8ce4c" providerId="ADAL" clId="{15C82CA4-35A8-40C5-B7A5-35198BBD1CBE}" dt="2024-10-16T12:41:51.175" v="571" actId="1076"/>
          <ac:spMkLst>
            <pc:docMk/>
            <pc:sldMk cId="1482842169" sldId="622"/>
            <ac:spMk id="12" creationId="{D9D85CC3-25EA-4FDE-880E-98EACF9D8D2B}"/>
          </ac:spMkLst>
        </pc:spChg>
        <pc:spChg chg="add mod">
          <ac:chgData name="Scoggin, Jake" userId="5ad58cec-b21c-486a-b6f0-9ede36b8ce4c" providerId="ADAL" clId="{15C82CA4-35A8-40C5-B7A5-35198BBD1CBE}" dt="2024-10-16T12:42:05.940" v="582" actId="207"/>
          <ac:spMkLst>
            <pc:docMk/>
            <pc:sldMk cId="1482842169" sldId="622"/>
            <ac:spMk id="14" creationId="{0ED36677-E7C7-FED9-2816-81909C55B3F0}"/>
          </ac:spMkLst>
        </pc:spChg>
      </pc:sldChg>
      <pc:sldChg chg="del">
        <pc:chgData name="Scoggin, Jake" userId="5ad58cec-b21c-486a-b6f0-9ede36b8ce4c" providerId="ADAL" clId="{15C82CA4-35A8-40C5-B7A5-35198BBD1CBE}" dt="2024-10-16T12:43:24.399" v="585" actId="47"/>
        <pc:sldMkLst>
          <pc:docMk/>
          <pc:sldMk cId="1599319158" sldId="625"/>
        </pc:sldMkLst>
      </pc:sldChg>
      <pc:sldChg chg="del">
        <pc:chgData name="Scoggin, Jake" userId="5ad58cec-b21c-486a-b6f0-9ede36b8ce4c" providerId="ADAL" clId="{15C82CA4-35A8-40C5-B7A5-35198BBD1CBE}" dt="2024-10-16T12:43:24.399" v="585" actId="47"/>
        <pc:sldMkLst>
          <pc:docMk/>
          <pc:sldMk cId="2944805866" sldId="626"/>
        </pc:sldMkLst>
      </pc:sldChg>
      <pc:sldChg chg="del">
        <pc:chgData name="Scoggin, Jake" userId="5ad58cec-b21c-486a-b6f0-9ede36b8ce4c" providerId="ADAL" clId="{15C82CA4-35A8-40C5-B7A5-35198BBD1CBE}" dt="2024-10-16T12:43:24.399" v="585" actId="47"/>
        <pc:sldMkLst>
          <pc:docMk/>
          <pc:sldMk cId="79783006" sldId="627"/>
        </pc:sldMkLst>
      </pc:sldChg>
      <pc:sldChg chg="del">
        <pc:chgData name="Scoggin, Jake" userId="5ad58cec-b21c-486a-b6f0-9ede36b8ce4c" providerId="ADAL" clId="{15C82CA4-35A8-40C5-B7A5-35198BBD1CBE}" dt="2024-10-16T12:43:24.399" v="585" actId="47"/>
        <pc:sldMkLst>
          <pc:docMk/>
          <pc:sldMk cId="515608118" sldId="628"/>
        </pc:sldMkLst>
      </pc:sldChg>
      <pc:sldChg chg="del">
        <pc:chgData name="Scoggin, Jake" userId="5ad58cec-b21c-486a-b6f0-9ede36b8ce4c" providerId="ADAL" clId="{15C82CA4-35A8-40C5-B7A5-35198BBD1CBE}" dt="2024-10-16T12:43:24.399" v="585" actId="47"/>
        <pc:sldMkLst>
          <pc:docMk/>
          <pc:sldMk cId="1632706178" sldId="629"/>
        </pc:sldMkLst>
      </pc:sldChg>
      <pc:sldChg chg="modSp modAnim">
        <pc:chgData name="Scoggin, Jake" userId="5ad58cec-b21c-486a-b6f0-9ede36b8ce4c" providerId="ADAL" clId="{15C82CA4-35A8-40C5-B7A5-35198BBD1CBE}" dt="2024-10-16T12:43:54.307" v="601" actId="20577"/>
        <pc:sldMkLst>
          <pc:docMk/>
          <pc:sldMk cId="1038552686" sldId="630"/>
        </pc:sldMkLst>
        <pc:spChg chg="mod">
          <ac:chgData name="Scoggin, Jake" userId="5ad58cec-b21c-486a-b6f0-9ede36b8ce4c" providerId="ADAL" clId="{15C82CA4-35A8-40C5-B7A5-35198BBD1CBE}" dt="2024-10-16T12:43:54.307" v="601" actId="20577"/>
          <ac:spMkLst>
            <pc:docMk/>
            <pc:sldMk cId="1038552686" sldId="630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02.655" v="602"/>
        <pc:sldMkLst>
          <pc:docMk/>
          <pc:sldMk cId="1433532932" sldId="631"/>
        </pc:sldMkLst>
        <pc:spChg chg="mod">
          <ac:chgData name="Scoggin, Jake" userId="5ad58cec-b21c-486a-b6f0-9ede36b8ce4c" providerId="ADAL" clId="{15C82CA4-35A8-40C5-B7A5-35198BBD1CBE}" dt="2024-10-16T12:44:02.655" v="602"/>
          <ac:spMkLst>
            <pc:docMk/>
            <pc:sldMk cId="1433532932" sldId="631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09.246" v="603"/>
        <pc:sldMkLst>
          <pc:docMk/>
          <pc:sldMk cId="623611979" sldId="632"/>
        </pc:sldMkLst>
        <pc:spChg chg="mod">
          <ac:chgData name="Scoggin, Jake" userId="5ad58cec-b21c-486a-b6f0-9ede36b8ce4c" providerId="ADAL" clId="{15C82CA4-35A8-40C5-B7A5-35198BBD1CBE}" dt="2024-10-16T12:44:09.246" v="603"/>
          <ac:spMkLst>
            <pc:docMk/>
            <pc:sldMk cId="623611979" sldId="632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11.832" v="604"/>
        <pc:sldMkLst>
          <pc:docMk/>
          <pc:sldMk cId="3835673071" sldId="633"/>
        </pc:sldMkLst>
        <pc:spChg chg="mod">
          <ac:chgData name="Scoggin, Jake" userId="5ad58cec-b21c-486a-b6f0-9ede36b8ce4c" providerId="ADAL" clId="{15C82CA4-35A8-40C5-B7A5-35198BBD1CBE}" dt="2024-10-16T12:44:11.832" v="604"/>
          <ac:spMkLst>
            <pc:docMk/>
            <pc:sldMk cId="3835673071" sldId="633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13.748" v="605"/>
        <pc:sldMkLst>
          <pc:docMk/>
          <pc:sldMk cId="1455681040" sldId="634"/>
        </pc:sldMkLst>
        <pc:spChg chg="mod">
          <ac:chgData name="Scoggin, Jake" userId="5ad58cec-b21c-486a-b6f0-9ede36b8ce4c" providerId="ADAL" clId="{15C82CA4-35A8-40C5-B7A5-35198BBD1CBE}" dt="2024-10-16T12:44:13.748" v="605"/>
          <ac:spMkLst>
            <pc:docMk/>
            <pc:sldMk cId="1455681040" sldId="634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15.887" v="606"/>
        <pc:sldMkLst>
          <pc:docMk/>
          <pc:sldMk cId="2584436963" sldId="635"/>
        </pc:sldMkLst>
        <pc:spChg chg="mod">
          <ac:chgData name="Scoggin, Jake" userId="5ad58cec-b21c-486a-b6f0-9ede36b8ce4c" providerId="ADAL" clId="{15C82CA4-35A8-40C5-B7A5-35198BBD1CBE}" dt="2024-10-16T12:44:15.887" v="606"/>
          <ac:spMkLst>
            <pc:docMk/>
            <pc:sldMk cId="2584436963" sldId="635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17.965" v="607"/>
        <pc:sldMkLst>
          <pc:docMk/>
          <pc:sldMk cId="819792214" sldId="636"/>
        </pc:sldMkLst>
        <pc:spChg chg="mod">
          <ac:chgData name="Scoggin, Jake" userId="5ad58cec-b21c-486a-b6f0-9ede36b8ce4c" providerId="ADAL" clId="{15C82CA4-35A8-40C5-B7A5-35198BBD1CBE}" dt="2024-10-16T12:44:17.965" v="607"/>
          <ac:spMkLst>
            <pc:docMk/>
            <pc:sldMk cId="819792214" sldId="636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20.125" v="608"/>
        <pc:sldMkLst>
          <pc:docMk/>
          <pc:sldMk cId="1453017786" sldId="637"/>
        </pc:sldMkLst>
        <pc:spChg chg="mod">
          <ac:chgData name="Scoggin, Jake" userId="5ad58cec-b21c-486a-b6f0-9ede36b8ce4c" providerId="ADAL" clId="{15C82CA4-35A8-40C5-B7A5-35198BBD1CBE}" dt="2024-10-16T12:44:20.125" v="608"/>
          <ac:spMkLst>
            <pc:docMk/>
            <pc:sldMk cId="1453017786" sldId="637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22.096" v="609"/>
        <pc:sldMkLst>
          <pc:docMk/>
          <pc:sldMk cId="2786547481" sldId="638"/>
        </pc:sldMkLst>
        <pc:spChg chg="mod">
          <ac:chgData name="Scoggin, Jake" userId="5ad58cec-b21c-486a-b6f0-9ede36b8ce4c" providerId="ADAL" clId="{15C82CA4-35A8-40C5-B7A5-35198BBD1CBE}" dt="2024-10-16T12:44:22.096" v="609"/>
          <ac:spMkLst>
            <pc:docMk/>
            <pc:sldMk cId="2786547481" sldId="638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24.056" v="610"/>
        <pc:sldMkLst>
          <pc:docMk/>
          <pc:sldMk cId="4248013159" sldId="639"/>
        </pc:sldMkLst>
        <pc:spChg chg="mod">
          <ac:chgData name="Scoggin, Jake" userId="5ad58cec-b21c-486a-b6f0-9ede36b8ce4c" providerId="ADAL" clId="{15C82CA4-35A8-40C5-B7A5-35198BBD1CBE}" dt="2024-10-16T12:44:24.056" v="610"/>
          <ac:spMkLst>
            <pc:docMk/>
            <pc:sldMk cId="4248013159" sldId="639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28.140" v="612"/>
        <pc:sldMkLst>
          <pc:docMk/>
          <pc:sldMk cId="1227215258" sldId="640"/>
        </pc:sldMkLst>
        <pc:spChg chg="mod">
          <ac:chgData name="Scoggin, Jake" userId="5ad58cec-b21c-486a-b6f0-9ede36b8ce4c" providerId="ADAL" clId="{15C82CA4-35A8-40C5-B7A5-35198BBD1CBE}" dt="2024-10-16T12:44:28.140" v="612"/>
          <ac:spMkLst>
            <pc:docMk/>
            <pc:sldMk cId="1227215258" sldId="640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26.300" v="611"/>
        <pc:sldMkLst>
          <pc:docMk/>
          <pc:sldMk cId="3378562302" sldId="641"/>
        </pc:sldMkLst>
        <pc:spChg chg="mod">
          <ac:chgData name="Scoggin, Jake" userId="5ad58cec-b21c-486a-b6f0-9ede36b8ce4c" providerId="ADAL" clId="{15C82CA4-35A8-40C5-B7A5-35198BBD1CBE}" dt="2024-10-16T12:44:26.300" v="611"/>
          <ac:spMkLst>
            <pc:docMk/>
            <pc:sldMk cId="3378562302" sldId="641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2.521" v="614"/>
        <pc:sldMkLst>
          <pc:docMk/>
          <pc:sldMk cId="760307649" sldId="642"/>
        </pc:sldMkLst>
        <pc:spChg chg="mod">
          <ac:chgData name="Scoggin, Jake" userId="5ad58cec-b21c-486a-b6f0-9ede36b8ce4c" providerId="ADAL" clId="{15C82CA4-35A8-40C5-B7A5-35198BBD1CBE}" dt="2024-10-16T12:44:32.521" v="614"/>
          <ac:spMkLst>
            <pc:docMk/>
            <pc:sldMk cId="760307649" sldId="642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0.281" v="613"/>
        <pc:sldMkLst>
          <pc:docMk/>
          <pc:sldMk cId="517193390" sldId="643"/>
        </pc:sldMkLst>
        <pc:spChg chg="mod">
          <ac:chgData name="Scoggin, Jake" userId="5ad58cec-b21c-486a-b6f0-9ede36b8ce4c" providerId="ADAL" clId="{15C82CA4-35A8-40C5-B7A5-35198BBD1CBE}" dt="2024-10-16T12:44:30.281" v="613"/>
          <ac:spMkLst>
            <pc:docMk/>
            <pc:sldMk cId="517193390" sldId="643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4.189" v="615"/>
        <pc:sldMkLst>
          <pc:docMk/>
          <pc:sldMk cId="314011715" sldId="644"/>
        </pc:sldMkLst>
        <pc:spChg chg="mod">
          <ac:chgData name="Scoggin, Jake" userId="5ad58cec-b21c-486a-b6f0-9ede36b8ce4c" providerId="ADAL" clId="{15C82CA4-35A8-40C5-B7A5-35198BBD1CBE}" dt="2024-10-16T12:44:34.189" v="615"/>
          <ac:spMkLst>
            <pc:docMk/>
            <pc:sldMk cId="314011715" sldId="644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5.900" v="616"/>
        <pc:sldMkLst>
          <pc:docMk/>
          <pc:sldMk cId="4001983837" sldId="645"/>
        </pc:sldMkLst>
        <pc:spChg chg="mod">
          <ac:chgData name="Scoggin, Jake" userId="5ad58cec-b21c-486a-b6f0-9ede36b8ce4c" providerId="ADAL" clId="{15C82CA4-35A8-40C5-B7A5-35198BBD1CBE}" dt="2024-10-16T12:44:35.900" v="616"/>
          <ac:spMkLst>
            <pc:docMk/>
            <pc:sldMk cId="4001983837" sldId="645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8.140" v="617"/>
        <pc:sldMkLst>
          <pc:docMk/>
          <pc:sldMk cId="667017721" sldId="646"/>
        </pc:sldMkLst>
        <pc:spChg chg="mod">
          <ac:chgData name="Scoggin, Jake" userId="5ad58cec-b21c-486a-b6f0-9ede36b8ce4c" providerId="ADAL" clId="{15C82CA4-35A8-40C5-B7A5-35198BBD1CBE}" dt="2024-10-16T12:44:38.140" v="617"/>
          <ac:spMkLst>
            <pc:docMk/>
            <pc:sldMk cId="667017721" sldId="646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39.690" v="618"/>
        <pc:sldMkLst>
          <pc:docMk/>
          <pc:sldMk cId="1151661168" sldId="647"/>
        </pc:sldMkLst>
        <pc:spChg chg="mod">
          <ac:chgData name="Scoggin, Jake" userId="5ad58cec-b21c-486a-b6f0-9ede36b8ce4c" providerId="ADAL" clId="{15C82CA4-35A8-40C5-B7A5-35198BBD1CBE}" dt="2024-10-16T12:44:39.690" v="618"/>
          <ac:spMkLst>
            <pc:docMk/>
            <pc:sldMk cId="1151661168" sldId="647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41.594" v="619"/>
        <pc:sldMkLst>
          <pc:docMk/>
          <pc:sldMk cId="3449682160" sldId="648"/>
        </pc:sldMkLst>
        <pc:spChg chg="mod">
          <ac:chgData name="Scoggin, Jake" userId="5ad58cec-b21c-486a-b6f0-9ede36b8ce4c" providerId="ADAL" clId="{15C82CA4-35A8-40C5-B7A5-35198BBD1CBE}" dt="2024-10-16T12:44:41.594" v="619"/>
          <ac:spMkLst>
            <pc:docMk/>
            <pc:sldMk cId="3449682160" sldId="648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43.684" v="620"/>
        <pc:sldMkLst>
          <pc:docMk/>
          <pc:sldMk cId="496588092" sldId="649"/>
        </pc:sldMkLst>
        <pc:spChg chg="mod">
          <ac:chgData name="Scoggin, Jake" userId="5ad58cec-b21c-486a-b6f0-9ede36b8ce4c" providerId="ADAL" clId="{15C82CA4-35A8-40C5-B7A5-35198BBD1CBE}" dt="2024-10-16T12:44:43.684" v="620"/>
          <ac:spMkLst>
            <pc:docMk/>
            <pc:sldMk cId="496588092" sldId="649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45.968" v="621"/>
        <pc:sldMkLst>
          <pc:docMk/>
          <pc:sldMk cId="3538990030" sldId="650"/>
        </pc:sldMkLst>
        <pc:spChg chg="mod">
          <ac:chgData name="Scoggin, Jake" userId="5ad58cec-b21c-486a-b6f0-9ede36b8ce4c" providerId="ADAL" clId="{15C82CA4-35A8-40C5-B7A5-35198BBD1CBE}" dt="2024-10-16T12:44:45.968" v="621"/>
          <ac:spMkLst>
            <pc:docMk/>
            <pc:sldMk cId="3538990030" sldId="650"/>
            <ac:spMk id="2" creationId="{25E3F9E1-7DFE-4B30-86AF-8064BC32CE83}"/>
          </ac:spMkLst>
        </pc:spChg>
      </pc:sldChg>
      <pc:sldChg chg="modSp mod">
        <pc:chgData name="Scoggin, Jake" userId="5ad58cec-b21c-486a-b6f0-9ede36b8ce4c" providerId="ADAL" clId="{15C82CA4-35A8-40C5-B7A5-35198BBD1CBE}" dt="2024-10-16T12:44:48.477" v="622"/>
        <pc:sldMkLst>
          <pc:docMk/>
          <pc:sldMk cId="3362729776" sldId="651"/>
        </pc:sldMkLst>
        <pc:spChg chg="mod">
          <ac:chgData name="Scoggin, Jake" userId="5ad58cec-b21c-486a-b6f0-9ede36b8ce4c" providerId="ADAL" clId="{15C82CA4-35A8-40C5-B7A5-35198BBD1CBE}" dt="2024-10-16T12:44:48.477" v="622"/>
          <ac:spMkLst>
            <pc:docMk/>
            <pc:sldMk cId="3362729776" sldId="651"/>
            <ac:spMk id="2" creationId="{25E3F9E1-7DFE-4B30-86AF-8064BC32CE83}"/>
          </ac:spMkLst>
        </pc:spChg>
      </pc:sldChg>
      <pc:sldChg chg="delSp mod delAnim">
        <pc:chgData name="Scoggin, Jake" userId="5ad58cec-b21c-486a-b6f0-9ede36b8ce4c" providerId="ADAL" clId="{15C82CA4-35A8-40C5-B7A5-35198BBD1CBE}" dt="2024-10-18T14:54:42.025" v="3995" actId="478"/>
        <pc:sldMkLst>
          <pc:docMk/>
          <pc:sldMk cId="4129938090" sldId="679"/>
        </pc:sldMkLst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0" creationId="{0CCB47A9-6E14-AAAA-D2E9-C5DA5B8970BC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3" creationId="{FB4DC968-35FD-7BCE-19D5-9A6064CE47C2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4" creationId="{4E1595D1-AF22-755F-9B14-70C675AD69CF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5" creationId="{8DCEC9CA-2DB2-7CC0-2224-6C2AEE0AE395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6" creationId="{7DABF0F9-89F7-F376-963A-986E7A9569E2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7" creationId="{C2A7C2DB-A499-FE3A-49D3-BE24E946B64C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69" creationId="{5B7FD8AD-DBD4-6971-16F8-2F5D6DE69FF1}"/>
          </ac:spMkLst>
        </pc:spChg>
        <pc:spChg chg="del">
          <ac:chgData name="Scoggin, Jake" userId="5ad58cec-b21c-486a-b6f0-9ede36b8ce4c" providerId="ADAL" clId="{15C82CA4-35A8-40C5-B7A5-35198BBD1CBE}" dt="2024-10-18T14:54:42.025" v="3995" actId="478"/>
          <ac:spMkLst>
            <pc:docMk/>
            <pc:sldMk cId="4129938090" sldId="679"/>
            <ac:spMk id="70" creationId="{5D205EB1-12AE-44EE-9615-1B825229C848}"/>
          </ac:spMkLst>
        </pc:spChg>
      </pc:sldChg>
      <pc:sldChg chg="delSp add mod delAnim">
        <pc:chgData name="Scoggin, Jake" userId="5ad58cec-b21c-486a-b6f0-9ede36b8ce4c" providerId="ADAL" clId="{15C82CA4-35A8-40C5-B7A5-35198BBD1CBE}" dt="2024-10-16T12:46:36.776" v="628" actId="478"/>
        <pc:sldMkLst>
          <pc:docMk/>
          <pc:sldMk cId="3313709831" sldId="683"/>
        </pc:sldMkLst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0" creationId="{0CCB47A9-6E14-AAAA-D2E9-C5DA5B8970BC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3" creationId="{FB4DC968-35FD-7BCE-19D5-9A6064CE47C2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4" creationId="{4E1595D1-AF22-755F-9B14-70C675AD69CF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5" creationId="{8DCEC9CA-2DB2-7CC0-2224-6C2AEE0AE395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6" creationId="{7DABF0F9-89F7-F376-963A-986E7A9569E2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7" creationId="{C2A7C2DB-A499-FE3A-49D3-BE24E946B64C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69" creationId="{5B7FD8AD-DBD4-6971-16F8-2F5D6DE69FF1}"/>
          </ac:spMkLst>
        </pc:spChg>
        <pc:spChg chg="del">
          <ac:chgData name="Scoggin, Jake" userId="5ad58cec-b21c-486a-b6f0-9ede36b8ce4c" providerId="ADAL" clId="{15C82CA4-35A8-40C5-B7A5-35198BBD1CBE}" dt="2024-10-16T12:46:36.776" v="628" actId="478"/>
          <ac:spMkLst>
            <pc:docMk/>
            <pc:sldMk cId="3313709831" sldId="683"/>
            <ac:spMk id="70" creationId="{5D205EB1-12AE-44EE-9615-1B825229C848}"/>
          </ac:spMkLst>
        </pc:spChg>
      </pc:sldChg>
      <pc:sldChg chg="addSp delSp modSp new mod modAnim">
        <pc:chgData name="Scoggin, Jake" userId="5ad58cec-b21c-486a-b6f0-9ede36b8ce4c" providerId="ADAL" clId="{15C82CA4-35A8-40C5-B7A5-35198BBD1CBE}" dt="2024-10-16T14:25:17.390" v="3202"/>
        <pc:sldMkLst>
          <pc:docMk/>
          <pc:sldMk cId="2832973541" sldId="684"/>
        </pc:sldMkLst>
        <pc:spChg chg="del">
          <ac:chgData name="Scoggin, Jake" userId="5ad58cec-b21c-486a-b6f0-9ede36b8ce4c" providerId="ADAL" clId="{15C82CA4-35A8-40C5-B7A5-35198BBD1CBE}" dt="2024-10-16T12:47:50.460" v="634" actId="478"/>
          <ac:spMkLst>
            <pc:docMk/>
            <pc:sldMk cId="2832973541" sldId="684"/>
            <ac:spMk id="2" creationId="{AFEFDC7E-772E-9034-7512-D26AE6E04BED}"/>
          </ac:spMkLst>
        </pc:spChg>
        <pc:spChg chg="add mod">
          <ac:chgData name="Scoggin, Jake" userId="5ad58cec-b21c-486a-b6f0-9ede36b8ce4c" providerId="ADAL" clId="{15C82CA4-35A8-40C5-B7A5-35198BBD1CBE}" dt="2024-10-16T14:25:15.538" v="3201" actId="1076"/>
          <ac:spMkLst>
            <pc:docMk/>
            <pc:sldMk cId="2832973541" sldId="684"/>
            <ac:spMk id="2" creationId="{FC71151E-73CD-6D2B-095D-27979BC75A3B}"/>
          </ac:spMkLst>
        </pc:spChg>
        <pc:spChg chg="del">
          <ac:chgData name="Scoggin, Jake" userId="5ad58cec-b21c-486a-b6f0-9ede36b8ce4c" providerId="ADAL" clId="{15C82CA4-35A8-40C5-B7A5-35198BBD1CBE}" dt="2024-10-16T12:47:50.460" v="634" actId="478"/>
          <ac:spMkLst>
            <pc:docMk/>
            <pc:sldMk cId="2832973541" sldId="684"/>
            <ac:spMk id="3" creationId="{6F9BD50E-5B20-D638-8160-744F49F51B7D}"/>
          </ac:spMkLst>
        </pc:spChg>
        <pc:spChg chg="add mod">
          <ac:chgData name="Scoggin, Jake" userId="5ad58cec-b21c-486a-b6f0-9ede36b8ce4c" providerId="ADAL" clId="{15C82CA4-35A8-40C5-B7A5-35198BBD1CBE}" dt="2024-10-16T13:09:02.065" v="803" actId="6549"/>
          <ac:spMkLst>
            <pc:docMk/>
            <pc:sldMk cId="2832973541" sldId="684"/>
            <ac:spMk id="4" creationId="{DBF37589-47FF-67A6-1063-4E89E8131A50}"/>
          </ac:spMkLst>
        </pc:spChg>
        <pc:spChg chg="add mod">
          <ac:chgData name="Scoggin, Jake" userId="5ad58cec-b21c-486a-b6f0-9ede36b8ce4c" providerId="ADAL" clId="{15C82CA4-35A8-40C5-B7A5-35198BBD1CBE}" dt="2024-10-16T14:25:13.656" v="3200" actId="14100"/>
          <ac:spMkLst>
            <pc:docMk/>
            <pc:sldMk cId="2832973541" sldId="684"/>
            <ac:spMk id="5" creationId="{91CE0EB6-4676-001A-C1BE-6E853BAFDBF7}"/>
          </ac:spMkLst>
        </pc:spChg>
      </pc:sldChg>
      <pc:sldChg chg="delSp modSp add mod delAnim modAnim">
        <pc:chgData name="Scoggin, Jake" userId="5ad58cec-b21c-486a-b6f0-9ede36b8ce4c" providerId="ADAL" clId="{15C82CA4-35A8-40C5-B7A5-35198BBD1CBE}" dt="2024-10-16T13:11:52.838" v="835"/>
        <pc:sldMkLst>
          <pc:docMk/>
          <pc:sldMk cId="1614471229" sldId="685"/>
        </pc:sldMkLst>
        <pc:spChg chg="mod">
          <ac:chgData name="Scoggin, Jake" userId="5ad58cec-b21c-486a-b6f0-9ede36b8ce4c" providerId="ADAL" clId="{15C82CA4-35A8-40C5-B7A5-35198BBD1CBE}" dt="2024-10-16T13:10:29.153" v="820" actId="1076"/>
          <ac:spMkLst>
            <pc:docMk/>
            <pc:sldMk cId="1614471229" sldId="685"/>
            <ac:spMk id="4" creationId="{DBF37589-47FF-67A6-1063-4E89E8131A50}"/>
          </ac:spMkLst>
        </pc:spChg>
        <pc:spChg chg="del">
          <ac:chgData name="Scoggin, Jake" userId="5ad58cec-b21c-486a-b6f0-9ede36b8ce4c" providerId="ADAL" clId="{15C82CA4-35A8-40C5-B7A5-35198BBD1CBE}" dt="2024-10-16T13:10:33.004" v="821" actId="478"/>
          <ac:spMkLst>
            <pc:docMk/>
            <pc:sldMk cId="1614471229" sldId="685"/>
            <ac:spMk id="5" creationId="{91CE0EB6-4676-001A-C1BE-6E853BAFDBF7}"/>
          </ac:spMkLst>
        </pc:spChg>
      </pc:sldChg>
      <pc:sldChg chg="addSp delSp modSp new del mod modAnim">
        <pc:chgData name="Scoggin, Jake" userId="5ad58cec-b21c-486a-b6f0-9ede36b8ce4c" providerId="ADAL" clId="{15C82CA4-35A8-40C5-B7A5-35198BBD1CBE}" dt="2024-10-16T14:25:35.072" v="3204" actId="47"/>
        <pc:sldMkLst>
          <pc:docMk/>
          <pc:sldMk cId="3818332305" sldId="686"/>
        </pc:sldMkLst>
        <pc:spChg chg="del">
          <ac:chgData name="Scoggin, Jake" userId="5ad58cec-b21c-486a-b6f0-9ede36b8ce4c" providerId="ADAL" clId="{15C82CA4-35A8-40C5-B7A5-35198BBD1CBE}" dt="2024-10-16T13:13:17.984" v="837" actId="478"/>
          <ac:spMkLst>
            <pc:docMk/>
            <pc:sldMk cId="3818332305" sldId="686"/>
            <ac:spMk id="2" creationId="{B210ED2F-EF13-7B09-0342-12BA22ED1DF1}"/>
          </ac:spMkLst>
        </pc:spChg>
        <pc:spChg chg="del">
          <ac:chgData name="Scoggin, Jake" userId="5ad58cec-b21c-486a-b6f0-9ede36b8ce4c" providerId="ADAL" clId="{15C82CA4-35A8-40C5-B7A5-35198BBD1CBE}" dt="2024-10-16T13:13:17.984" v="837" actId="478"/>
          <ac:spMkLst>
            <pc:docMk/>
            <pc:sldMk cId="3818332305" sldId="686"/>
            <ac:spMk id="3" creationId="{9FB4575E-43ED-5724-ECE2-B5AC4C6B68D7}"/>
          </ac:spMkLst>
        </pc:spChg>
        <pc:spChg chg="add mod">
          <ac:chgData name="Scoggin, Jake" userId="5ad58cec-b21c-486a-b6f0-9ede36b8ce4c" providerId="ADAL" clId="{15C82CA4-35A8-40C5-B7A5-35198BBD1CBE}" dt="2024-10-16T13:14:02.571" v="953" actId="14100"/>
          <ac:spMkLst>
            <pc:docMk/>
            <pc:sldMk cId="3818332305" sldId="686"/>
            <ac:spMk id="4" creationId="{3FCCA889-33F8-6E88-1B94-24034C63F5D4}"/>
          </ac:spMkLst>
        </pc:spChg>
        <pc:spChg chg="add mod">
          <ac:chgData name="Scoggin, Jake" userId="5ad58cec-b21c-486a-b6f0-9ede36b8ce4c" providerId="ADAL" clId="{15C82CA4-35A8-40C5-B7A5-35198BBD1CBE}" dt="2024-10-16T13:14:09.089" v="956" actId="20577"/>
          <ac:spMkLst>
            <pc:docMk/>
            <pc:sldMk cId="3818332305" sldId="686"/>
            <ac:spMk id="5" creationId="{EE1C3DA5-1A20-8814-FDFB-BB9443F04257}"/>
          </ac:spMkLst>
        </pc:spChg>
      </pc:sldChg>
      <pc:sldChg chg="addSp modSp add mod modAnim">
        <pc:chgData name="Scoggin, Jake" userId="5ad58cec-b21c-486a-b6f0-9ede36b8ce4c" providerId="ADAL" clId="{15C82CA4-35A8-40C5-B7A5-35198BBD1CBE}" dt="2024-10-16T14:26:27.755" v="3313" actId="1076"/>
        <pc:sldMkLst>
          <pc:docMk/>
          <pc:sldMk cId="2693906365" sldId="687"/>
        </pc:sldMkLst>
        <pc:spChg chg="mod">
          <ac:chgData name="Scoggin, Jake" userId="5ad58cec-b21c-486a-b6f0-9ede36b8ce4c" providerId="ADAL" clId="{15C82CA4-35A8-40C5-B7A5-35198BBD1CBE}" dt="2024-10-16T13:23:52.187" v="1425" actId="20577"/>
          <ac:spMkLst>
            <pc:docMk/>
            <pc:sldMk cId="2693906365" sldId="687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4:26:27.755" v="3313" actId="1076"/>
          <ac:spMkLst>
            <pc:docMk/>
            <pc:sldMk cId="2693906365" sldId="687"/>
            <ac:spMk id="3" creationId="{7F021CF8-ADA1-B1ED-9B72-360F8B266D57}"/>
          </ac:spMkLst>
        </pc:spChg>
      </pc:sldChg>
      <pc:sldChg chg="addSp delSp modSp add mod modAnim">
        <pc:chgData name="Scoggin, Jake" userId="5ad58cec-b21c-486a-b6f0-9ede36b8ce4c" providerId="ADAL" clId="{15C82CA4-35A8-40C5-B7A5-35198BBD1CBE}" dt="2024-10-16T14:26:31.616" v="3315"/>
        <pc:sldMkLst>
          <pc:docMk/>
          <pc:sldMk cId="1899109300" sldId="688"/>
        </pc:sldMkLst>
        <pc:spChg chg="add del mod">
          <ac:chgData name="Scoggin, Jake" userId="5ad58cec-b21c-486a-b6f0-9ede36b8ce4c" providerId="ADAL" clId="{15C82CA4-35A8-40C5-B7A5-35198BBD1CBE}" dt="2024-10-16T13:24:04.881" v="1430"/>
          <ac:spMkLst>
            <pc:docMk/>
            <pc:sldMk cId="1899109300" sldId="688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3:15:52.116" v="1047" actId="14100"/>
          <ac:spMkLst>
            <pc:docMk/>
            <pc:sldMk cId="1899109300" sldId="688"/>
            <ac:spMk id="3" creationId="{D4E82242-2E7D-0EEE-0202-778ED27E5A6E}"/>
          </ac:spMkLst>
        </pc:spChg>
        <pc:spChg chg="add del mod">
          <ac:chgData name="Scoggin, Jake" userId="5ad58cec-b21c-486a-b6f0-9ede36b8ce4c" providerId="ADAL" clId="{15C82CA4-35A8-40C5-B7A5-35198BBD1CBE}" dt="2024-10-16T14:26:31.257" v="3314" actId="478"/>
          <ac:spMkLst>
            <pc:docMk/>
            <pc:sldMk cId="1899109300" sldId="688"/>
            <ac:spMk id="7" creationId="{4E29241F-24AA-6F29-8C76-A85E50A2479D}"/>
          </ac:spMkLst>
        </pc:spChg>
        <pc:spChg chg="add del mod">
          <ac:chgData name="Scoggin, Jake" userId="5ad58cec-b21c-486a-b6f0-9ede36b8ce4c" providerId="ADAL" clId="{15C82CA4-35A8-40C5-B7A5-35198BBD1CBE}" dt="2024-10-16T13:24:00.620" v="1429" actId="478"/>
          <ac:spMkLst>
            <pc:docMk/>
            <pc:sldMk cId="1899109300" sldId="688"/>
            <ac:spMk id="8" creationId="{00729974-F6FC-F77B-9012-27B87DA72BD8}"/>
          </ac:spMkLst>
        </pc:spChg>
        <pc:spChg chg="add mod">
          <ac:chgData name="Scoggin, Jake" userId="5ad58cec-b21c-486a-b6f0-9ede36b8ce4c" providerId="ADAL" clId="{15C82CA4-35A8-40C5-B7A5-35198BBD1CBE}" dt="2024-10-16T14:26:31.616" v="3315"/>
          <ac:spMkLst>
            <pc:docMk/>
            <pc:sldMk cId="1899109300" sldId="688"/>
            <ac:spMk id="8" creationId="{1F78AFEE-18A2-3AC1-CD7B-79893CDB3C70}"/>
          </ac:spMkLst>
        </pc:spChg>
        <pc:spChg chg="add mod">
          <ac:chgData name="Scoggin, Jake" userId="5ad58cec-b21c-486a-b6f0-9ede36b8ce4c" providerId="ADAL" clId="{15C82CA4-35A8-40C5-B7A5-35198BBD1CBE}" dt="2024-10-16T13:24:00.166" v="1428"/>
          <ac:spMkLst>
            <pc:docMk/>
            <pc:sldMk cId="1899109300" sldId="688"/>
            <ac:spMk id="9" creationId="{2A7546CA-F9F3-3DAC-A2EE-B1846E919606}"/>
          </ac:spMkLst>
        </pc:spChg>
      </pc:sldChg>
      <pc:sldChg chg="addSp modSp add mod">
        <pc:chgData name="Scoggin, Jake" userId="5ad58cec-b21c-486a-b6f0-9ede36b8ce4c" providerId="ADAL" clId="{15C82CA4-35A8-40C5-B7A5-35198BBD1CBE}" dt="2024-10-16T14:26:33.703" v="3316"/>
        <pc:sldMkLst>
          <pc:docMk/>
          <pc:sldMk cId="3117128731" sldId="689"/>
        </pc:sldMkLst>
        <pc:spChg chg="mod">
          <ac:chgData name="Scoggin, Jake" userId="5ad58cec-b21c-486a-b6f0-9ede36b8ce4c" providerId="ADAL" clId="{15C82CA4-35A8-40C5-B7A5-35198BBD1CBE}" dt="2024-10-16T13:24:06.371" v="1431"/>
          <ac:spMkLst>
            <pc:docMk/>
            <pc:sldMk cId="3117128731" sldId="689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4:26:33.703" v="3316"/>
          <ac:spMkLst>
            <pc:docMk/>
            <pc:sldMk cId="3117128731" sldId="689"/>
            <ac:spMk id="3" creationId="{41D1AF34-AB6F-85C8-2DFF-413342F442A4}"/>
          </ac:spMkLst>
        </pc:spChg>
      </pc:sldChg>
      <pc:sldChg chg="addSp modSp add mod">
        <pc:chgData name="Scoggin, Jake" userId="5ad58cec-b21c-486a-b6f0-9ede36b8ce4c" providerId="ADAL" clId="{15C82CA4-35A8-40C5-B7A5-35198BBD1CBE}" dt="2024-10-16T14:26:35.515" v="3317"/>
        <pc:sldMkLst>
          <pc:docMk/>
          <pc:sldMk cId="3052818279" sldId="690"/>
        </pc:sldMkLst>
        <pc:spChg chg="mod">
          <ac:chgData name="Scoggin, Jake" userId="5ad58cec-b21c-486a-b6f0-9ede36b8ce4c" providerId="ADAL" clId="{15C82CA4-35A8-40C5-B7A5-35198BBD1CBE}" dt="2024-10-16T13:24:07.872" v="1432"/>
          <ac:spMkLst>
            <pc:docMk/>
            <pc:sldMk cId="3052818279" sldId="690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4:26:35.515" v="3317"/>
          <ac:spMkLst>
            <pc:docMk/>
            <pc:sldMk cId="3052818279" sldId="690"/>
            <ac:spMk id="3" creationId="{2D9D5F49-F7E0-0102-C9A2-D6ABA131EC71}"/>
          </ac:spMkLst>
        </pc:spChg>
      </pc:sldChg>
      <pc:sldChg chg="addSp modSp add mod">
        <pc:chgData name="Scoggin, Jake" userId="5ad58cec-b21c-486a-b6f0-9ede36b8ce4c" providerId="ADAL" clId="{15C82CA4-35A8-40C5-B7A5-35198BBD1CBE}" dt="2024-10-16T14:26:36.406" v="3318"/>
        <pc:sldMkLst>
          <pc:docMk/>
          <pc:sldMk cId="3756256389" sldId="691"/>
        </pc:sldMkLst>
        <pc:spChg chg="mod">
          <ac:chgData name="Scoggin, Jake" userId="5ad58cec-b21c-486a-b6f0-9ede36b8ce4c" providerId="ADAL" clId="{15C82CA4-35A8-40C5-B7A5-35198BBD1CBE}" dt="2024-10-16T13:24:09.906" v="1433"/>
          <ac:spMkLst>
            <pc:docMk/>
            <pc:sldMk cId="3756256389" sldId="691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4:26:36.406" v="3318"/>
          <ac:spMkLst>
            <pc:docMk/>
            <pc:sldMk cId="3756256389" sldId="691"/>
            <ac:spMk id="3" creationId="{286D9B9C-9BF9-11A8-C9C5-D4F647918C44}"/>
          </ac:spMkLst>
        </pc:spChg>
      </pc:sldChg>
      <pc:sldChg chg="modSp add mod">
        <pc:chgData name="Scoggin, Jake" userId="5ad58cec-b21c-486a-b6f0-9ede36b8ce4c" providerId="ADAL" clId="{15C82CA4-35A8-40C5-B7A5-35198BBD1CBE}" dt="2024-10-16T13:24:11.502" v="1434"/>
        <pc:sldMkLst>
          <pc:docMk/>
          <pc:sldMk cId="518186620" sldId="692"/>
        </pc:sldMkLst>
        <pc:spChg chg="mod">
          <ac:chgData name="Scoggin, Jake" userId="5ad58cec-b21c-486a-b6f0-9ede36b8ce4c" providerId="ADAL" clId="{15C82CA4-35A8-40C5-B7A5-35198BBD1CBE}" dt="2024-10-16T13:24:11.502" v="1434"/>
          <ac:spMkLst>
            <pc:docMk/>
            <pc:sldMk cId="518186620" sldId="692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13.759" v="1435"/>
        <pc:sldMkLst>
          <pc:docMk/>
          <pc:sldMk cId="3785617511" sldId="693"/>
        </pc:sldMkLst>
        <pc:spChg chg="mod">
          <ac:chgData name="Scoggin, Jake" userId="5ad58cec-b21c-486a-b6f0-9ede36b8ce4c" providerId="ADAL" clId="{15C82CA4-35A8-40C5-B7A5-35198BBD1CBE}" dt="2024-10-16T13:24:13.759" v="1435"/>
          <ac:spMkLst>
            <pc:docMk/>
            <pc:sldMk cId="3785617511" sldId="693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15.715" v="1436"/>
        <pc:sldMkLst>
          <pc:docMk/>
          <pc:sldMk cId="1881403300" sldId="694"/>
        </pc:sldMkLst>
        <pc:spChg chg="mod">
          <ac:chgData name="Scoggin, Jake" userId="5ad58cec-b21c-486a-b6f0-9ede36b8ce4c" providerId="ADAL" clId="{15C82CA4-35A8-40C5-B7A5-35198BBD1CBE}" dt="2024-10-16T13:24:15.715" v="1436"/>
          <ac:spMkLst>
            <pc:docMk/>
            <pc:sldMk cId="1881403300" sldId="694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17.453" v="1437"/>
        <pc:sldMkLst>
          <pc:docMk/>
          <pc:sldMk cId="3863970293" sldId="695"/>
        </pc:sldMkLst>
        <pc:spChg chg="mod">
          <ac:chgData name="Scoggin, Jake" userId="5ad58cec-b21c-486a-b6f0-9ede36b8ce4c" providerId="ADAL" clId="{15C82CA4-35A8-40C5-B7A5-35198BBD1CBE}" dt="2024-10-16T13:24:17.453" v="1437"/>
          <ac:spMkLst>
            <pc:docMk/>
            <pc:sldMk cId="3863970293" sldId="695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19.485" v="1438"/>
        <pc:sldMkLst>
          <pc:docMk/>
          <pc:sldMk cId="2416453183" sldId="696"/>
        </pc:sldMkLst>
        <pc:spChg chg="mod">
          <ac:chgData name="Scoggin, Jake" userId="5ad58cec-b21c-486a-b6f0-9ede36b8ce4c" providerId="ADAL" clId="{15C82CA4-35A8-40C5-B7A5-35198BBD1CBE}" dt="2024-10-16T13:24:19.485" v="1438"/>
          <ac:spMkLst>
            <pc:docMk/>
            <pc:sldMk cId="2416453183" sldId="696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21.395" v="1439"/>
        <pc:sldMkLst>
          <pc:docMk/>
          <pc:sldMk cId="5283141" sldId="697"/>
        </pc:sldMkLst>
        <pc:spChg chg="mod">
          <ac:chgData name="Scoggin, Jake" userId="5ad58cec-b21c-486a-b6f0-9ede36b8ce4c" providerId="ADAL" clId="{15C82CA4-35A8-40C5-B7A5-35198BBD1CBE}" dt="2024-10-16T13:24:21.395" v="1439"/>
          <ac:spMkLst>
            <pc:docMk/>
            <pc:sldMk cId="5283141" sldId="697"/>
            <ac:spMk id="2" creationId="{9A5D6EED-B443-4E21-A24C-A4DCE8DC4742}"/>
          </ac:spMkLst>
        </pc:spChg>
      </pc:sldChg>
      <pc:sldChg chg="modSp add mod">
        <pc:chgData name="Scoggin, Jake" userId="5ad58cec-b21c-486a-b6f0-9ede36b8ce4c" providerId="ADAL" clId="{15C82CA4-35A8-40C5-B7A5-35198BBD1CBE}" dt="2024-10-16T13:24:23.300" v="1440"/>
        <pc:sldMkLst>
          <pc:docMk/>
          <pc:sldMk cId="3900682821" sldId="698"/>
        </pc:sldMkLst>
        <pc:spChg chg="mod">
          <ac:chgData name="Scoggin, Jake" userId="5ad58cec-b21c-486a-b6f0-9ede36b8ce4c" providerId="ADAL" clId="{15C82CA4-35A8-40C5-B7A5-35198BBD1CBE}" dt="2024-10-16T13:24:23.300" v="1440"/>
          <ac:spMkLst>
            <pc:docMk/>
            <pc:sldMk cId="3900682821" sldId="698"/>
            <ac:spMk id="2" creationId="{9A5D6EED-B443-4E21-A24C-A4DCE8DC4742}"/>
          </ac:spMkLst>
        </pc:spChg>
      </pc:sldChg>
      <pc:sldChg chg="addSp modSp add mod modAnim">
        <pc:chgData name="Scoggin, Jake" userId="5ad58cec-b21c-486a-b6f0-9ede36b8ce4c" providerId="ADAL" clId="{15C82CA4-35A8-40C5-B7A5-35198BBD1CBE}" dt="2024-10-16T13:25:30.302" v="1494"/>
        <pc:sldMkLst>
          <pc:docMk/>
          <pc:sldMk cId="4014221476" sldId="699"/>
        </pc:sldMkLst>
        <pc:spChg chg="mod">
          <ac:chgData name="Scoggin, Jake" userId="5ad58cec-b21c-486a-b6f0-9ede36b8ce4c" providerId="ADAL" clId="{15C82CA4-35A8-40C5-B7A5-35198BBD1CBE}" dt="2024-10-16T13:24:24.732" v="1441"/>
          <ac:spMkLst>
            <pc:docMk/>
            <pc:sldMk cId="4014221476" sldId="699"/>
            <ac:spMk id="2" creationId="{9A5D6EED-B443-4E21-A24C-A4DCE8DC4742}"/>
          </ac:spMkLst>
        </pc:spChg>
        <pc:spChg chg="add mod">
          <ac:chgData name="Scoggin, Jake" userId="5ad58cec-b21c-486a-b6f0-9ede36b8ce4c" providerId="ADAL" clId="{15C82CA4-35A8-40C5-B7A5-35198BBD1CBE}" dt="2024-10-16T13:17:36.846" v="1176" actId="14100"/>
          <ac:spMkLst>
            <pc:docMk/>
            <pc:sldMk cId="4014221476" sldId="699"/>
            <ac:spMk id="3" creationId="{F845D9C6-E778-89A6-89E7-D4DA29C8F8F9}"/>
          </ac:spMkLst>
        </pc:spChg>
        <pc:spChg chg="add mod">
          <ac:chgData name="Scoggin, Jake" userId="5ad58cec-b21c-486a-b6f0-9ede36b8ce4c" providerId="ADAL" clId="{15C82CA4-35A8-40C5-B7A5-35198BBD1CBE}" dt="2024-10-16T13:25:25.283" v="1493" actId="1076"/>
          <ac:spMkLst>
            <pc:docMk/>
            <pc:sldMk cId="4014221476" sldId="699"/>
            <ac:spMk id="49" creationId="{9A333E4F-A2D5-EC65-EA0F-5F7AE44E4011}"/>
          </ac:spMkLst>
        </pc:spChg>
      </pc:sldChg>
      <pc:sldChg chg="addSp delSp modSp add mod modAnim">
        <pc:chgData name="Scoggin, Jake" userId="5ad58cec-b21c-486a-b6f0-9ede36b8ce4c" providerId="ADAL" clId="{15C82CA4-35A8-40C5-B7A5-35198BBD1CBE}" dt="2024-10-16T13:23:21.643" v="1413"/>
        <pc:sldMkLst>
          <pc:docMk/>
          <pc:sldMk cId="580767487" sldId="700"/>
        </pc:sldMkLst>
        <pc:spChg chg="mod">
          <ac:chgData name="Scoggin, Jake" userId="5ad58cec-b21c-486a-b6f0-9ede36b8ce4c" providerId="ADAL" clId="{15C82CA4-35A8-40C5-B7A5-35198BBD1CBE}" dt="2024-10-16T13:17:53.119" v="1190" actId="20577"/>
          <ac:spMkLst>
            <pc:docMk/>
            <pc:sldMk cId="580767487" sldId="700"/>
            <ac:spMk id="2" creationId="{9A5D6EED-B443-4E21-A24C-A4DCE8DC4742}"/>
          </ac:spMkLst>
        </pc:spChg>
        <pc:spChg chg="mod">
          <ac:chgData name="Scoggin, Jake" userId="5ad58cec-b21c-486a-b6f0-9ede36b8ce4c" providerId="ADAL" clId="{15C82CA4-35A8-40C5-B7A5-35198BBD1CBE}" dt="2024-10-16T13:18:33.520" v="1273" actId="1076"/>
          <ac:spMkLst>
            <pc:docMk/>
            <pc:sldMk cId="580767487" sldId="700"/>
            <ac:spMk id="3" creationId="{F845D9C6-E778-89A6-89E7-D4DA29C8F8F9}"/>
          </ac:spMkLst>
        </pc:spChg>
        <pc:spChg chg="mod">
          <ac:chgData name="Scoggin, Jake" userId="5ad58cec-b21c-486a-b6f0-9ede36b8ce4c" providerId="ADAL" clId="{15C82CA4-35A8-40C5-B7A5-35198BBD1CBE}" dt="2024-10-16T13:18:09.181" v="1198" actId="20577"/>
          <ac:spMkLst>
            <pc:docMk/>
            <pc:sldMk cId="580767487" sldId="700"/>
            <ac:spMk id="5" creationId="{56969A21-07E6-4D45-8680-269E226BB614}"/>
          </ac:spMkLst>
        </pc:spChg>
        <pc:spChg chg="mod">
          <ac:chgData name="Scoggin, Jake" userId="5ad58cec-b21c-486a-b6f0-9ede36b8ce4c" providerId="ADAL" clId="{15C82CA4-35A8-40C5-B7A5-35198BBD1CBE}" dt="2024-10-16T13:18:03.676" v="1193" actId="20577"/>
          <ac:spMkLst>
            <pc:docMk/>
            <pc:sldMk cId="580767487" sldId="700"/>
            <ac:spMk id="6" creationId="{585EA75F-34AE-4F64-B70C-B5854BBD29D6}"/>
          </ac:spMkLst>
        </pc:spChg>
        <pc:spChg chg="mod">
          <ac:chgData name="Scoggin, Jake" userId="5ad58cec-b21c-486a-b6f0-9ede36b8ce4c" providerId="ADAL" clId="{15C82CA4-35A8-40C5-B7A5-35198BBD1CBE}" dt="2024-10-16T13:22:18.431" v="1405" actId="164"/>
          <ac:spMkLst>
            <pc:docMk/>
            <pc:sldMk cId="580767487" sldId="700"/>
            <ac:spMk id="7" creationId="{31C88469-98B6-4CA3-9C94-FCEF980E0007}"/>
          </ac:spMkLst>
        </pc:spChg>
        <pc:spChg chg="del">
          <ac:chgData name="Scoggin, Jake" userId="5ad58cec-b21c-486a-b6f0-9ede36b8ce4c" providerId="ADAL" clId="{15C82CA4-35A8-40C5-B7A5-35198BBD1CBE}" dt="2024-10-16T13:18:43.198" v="1275" actId="478"/>
          <ac:spMkLst>
            <pc:docMk/>
            <pc:sldMk cId="580767487" sldId="700"/>
            <ac:spMk id="8" creationId="{F3225269-7B50-46F2-B16E-456EED8A8557}"/>
          </ac:spMkLst>
        </pc:spChg>
        <pc:spChg chg="del">
          <ac:chgData name="Scoggin, Jake" userId="5ad58cec-b21c-486a-b6f0-9ede36b8ce4c" providerId="ADAL" clId="{15C82CA4-35A8-40C5-B7A5-35198BBD1CBE}" dt="2024-10-16T13:18:43.198" v="1275" actId="478"/>
          <ac:spMkLst>
            <pc:docMk/>
            <pc:sldMk cId="580767487" sldId="700"/>
            <ac:spMk id="9" creationId="{7F3978F5-365B-48C5-A3AC-666096B4CF94}"/>
          </ac:spMkLst>
        </pc:spChg>
        <pc:spChg chg="mod">
          <ac:chgData name="Scoggin, Jake" userId="5ad58cec-b21c-486a-b6f0-9ede36b8ce4c" providerId="ADAL" clId="{15C82CA4-35A8-40C5-B7A5-35198BBD1CBE}" dt="2024-10-16T13:22:18.431" v="1405" actId="164"/>
          <ac:spMkLst>
            <pc:docMk/>
            <pc:sldMk cId="580767487" sldId="700"/>
            <ac:spMk id="10" creationId="{D357CA40-26F5-4D1D-A1CB-5E26CEBF1901}"/>
          </ac:spMkLst>
        </pc:spChg>
        <pc:spChg chg="mod">
          <ac:chgData name="Scoggin, Jake" userId="5ad58cec-b21c-486a-b6f0-9ede36b8ce4c" providerId="ADAL" clId="{15C82CA4-35A8-40C5-B7A5-35198BBD1CBE}" dt="2024-10-16T13:22:34.991" v="1409" actId="164"/>
          <ac:spMkLst>
            <pc:docMk/>
            <pc:sldMk cId="580767487" sldId="700"/>
            <ac:spMk id="12" creationId="{F5675D1B-9B0E-406E-A49F-FE82EA702B4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3" creationId="{3D123178-24F3-4384-B78A-9AFD66100A4F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4" creationId="{18FB6060-6451-4AA4-9692-BC68D852D27C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5" creationId="{0064E251-2A8A-43AA-8EAB-FED6FFF81506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6" creationId="{E691C54D-648D-4220-B2B5-9A7B988002AF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7" creationId="{83627AC3-CDF6-4657-AE54-E09888EAE940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8" creationId="{8D5BE3B4-3B98-47B0-BA9E-B7CFD727E21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19" creationId="{B4D90DFD-CDB3-4455-8923-16A4A450F4B0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0" creationId="{07585E64-9888-4407-8DB2-F1EBAB67FBA6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1" creationId="{9828DE66-ADDE-4152-947D-4A1BE7F618E7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2" creationId="{B7114420-4DB3-48C8-A39C-41DD529BED96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3" creationId="{60CD095C-8A49-4483-9076-A9FFF7EE6332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4" creationId="{3448C418-5291-4334-B67F-79D305096A02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5" creationId="{F5ABB05C-6AE4-4AD7-906B-CC87F1C34C0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6" creationId="{F20EA644-DFE2-4B7E-B0A2-CC48A94BB236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7" creationId="{1EBAB1EC-4603-4931-B010-ECDC0D6BB01A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8" creationId="{364FBB59-B6DE-4690-94C2-B0F9CC5C66C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29" creationId="{312E09B1-98A9-4C04-8369-9836E7893AC6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0" creationId="{FBEC6795-7EC7-4586-8580-6566345F80A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1" creationId="{0704A3F3-93DF-4751-B0AD-0A4D41B6D67B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2" creationId="{A6E2187F-7DC8-493E-A26E-F6DA05859B11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3" creationId="{73454592-7450-42E8-87A8-010189B71839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4" creationId="{7FDB5340-BF84-4CF5-9DB6-81655D005352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5" creationId="{06413AEB-21C8-4962-BFFB-144682B743FA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6" creationId="{25F126F6-3EC8-44A9-A1F7-3D7EAADAD7D9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7" creationId="{1F549DE6-C1DF-4306-8BF1-48EC922A5BEE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8" creationId="{5C6F2BD8-7FD7-4D97-95A5-D8DA9A67DC2C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39" creationId="{919407C0-D43D-4025-BA52-4A23EBED85F1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40" creationId="{34345D95-7FED-4FE6-9FEF-6B0B19C170AF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41" creationId="{0F7138DC-FFB0-40F3-8E26-BF7EEC26EE63}"/>
          </ac:spMkLst>
        </pc:spChg>
        <pc:spChg chg="del">
          <ac:chgData name="Scoggin, Jake" userId="5ad58cec-b21c-486a-b6f0-9ede36b8ce4c" providerId="ADAL" clId="{15C82CA4-35A8-40C5-B7A5-35198BBD1CBE}" dt="2024-10-16T13:18:58.713" v="1283" actId="478"/>
          <ac:spMkLst>
            <pc:docMk/>
            <pc:sldMk cId="580767487" sldId="700"/>
            <ac:spMk id="42" creationId="{57BF234F-55DA-4D3B-A25B-D626D3C1BCD1}"/>
          </ac:spMkLst>
        </pc:spChg>
        <pc:spChg chg="mod">
          <ac:chgData name="Scoggin, Jake" userId="5ad58cec-b21c-486a-b6f0-9ede36b8ce4c" providerId="ADAL" clId="{15C82CA4-35A8-40C5-B7A5-35198BBD1CBE}" dt="2024-10-16T13:22:34.991" v="1409" actId="164"/>
          <ac:spMkLst>
            <pc:docMk/>
            <pc:sldMk cId="580767487" sldId="700"/>
            <ac:spMk id="43" creationId="{BFB4C981-ACCE-4CE5-A9A9-60BFBB8AAE88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44" creationId="{6FA13934-96A8-4951-84B4-EA5173D6EA22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45" creationId="{56741322-8A00-44FE-A96A-87F995A1EB11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46" creationId="{C52CED28-F502-4F54-BD2D-53914783B4F8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47" creationId="{F0F66D11-0779-4155-8ECF-8E503E09DC13}"/>
          </ac:spMkLst>
        </pc:spChg>
        <pc:spChg chg="del">
          <ac:chgData name="Scoggin, Jake" userId="5ad58cec-b21c-486a-b6f0-9ede36b8ce4c" providerId="ADAL" clId="{15C82CA4-35A8-40C5-B7A5-35198BBD1CBE}" dt="2024-10-16T13:18:15.939" v="1200" actId="478"/>
          <ac:spMkLst>
            <pc:docMk/>
            <pc:sldMk cId="580767487" sldId="700"/>
            <ac:spMk id="48" creationId="{D810106C-CEEC-4C93-B1DA-DDABF23EC7E7}"/>
          </ac:spMkLst>
        </pc:spChg>
        <pc:spChg chg="add del mod">
          <ac:chgData name="Scoggin, Jake" userId="5ad58cec-b21c-486a-b6f0-9ede36b8ce4c" providerId="ADAL" clId="{15C82CA4-35A8-40C5-B7A5-35198BBD1CBE}" dt="2024-10-16T13:22:31.151" v="1408" actId="478"/>
          <ac:spMkLst>
            <pc:docMk/>
            <pc:sldMk cId="580767487" sldId="700"/>
            <ac:spMk id="49" creationId="{AEBE271A-5BD4-F712-D36B-49A04C1C6793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0" creationId="{7E5B1619-CC24-4A65-9937-0F532E853376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1" creationId="{A955EF15-8CBA-40A7-9315-EFCAFEECE3E2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2" creationId="{3EEB6A1D-46BA-4B9B-AE68-9F376CE9DC4C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3" creationId="{B071C059-4DA2-479D-80E7-7374407C11CF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4" creationId="{E550985C-32D5-462B-83EF-381DD32C60B0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5" creationId="{0D57A626-7E66-4474-B29A-84DED37135C5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6" creationId="{08E59C67-C525-4CA5-BA2B-6D1528E0DFB9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7" creationId="{0134C0B3-40F2-41DC-9AD0-9B3F2280E4F5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58" creationId="{42228A0D-BFE3-4935-B888-EE17AC85D698}"/>
          </ac:spMkLst>
        </pc:spChg>
        <pc:spChg chg="add mod">
          <ac:chgData name="Scoggin, Jake" userId="5ad58cec-b21c-486a-b6f0-9ede36b8ce4c" providerId="ADAL" clId="{15C82CA4-35A8-40C5-B7A5-35198BBD1CBE}" dt="2024-10-16T13:20:36.632" v="1343" actId="1037"/>
          <ac:spMkLst>
            <pc:docMk/>
            <pc:sldMk cId="580767487" sldId="700"/>
            <ac:spMk id="59" creationId="{02459D7B-8895-AD5A-CC9D-B2ACF5691855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61" creationId="{79A028FC-D865-8875-0687-56214FE9A922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62" creationId="{26F2B3AD-1E61-4F8A-BC20-1C2F17A809FB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63" creationId="{63501FB0-F392-4BE1-915D-D8B3DB4608BB}"/>
          </ac:spMkLst>
        </pc:spChg>
        <pc:spChg chg="del">
          <ac:chgData name="Scoggin, Jake" userId="5ad58cec-b21c-486a-b6f0-9ede36b8ce4c" providerId="ADAL" clId="{15C82CA4-35A8-40C5-B7A5-35198BBD1CBE}" dt="2024-10-16T13:17:58.214" v="1191" actId="478"/>
          <ac:spMkLst>
            <pc:docMk/>
            <pc:sldMk cId="580767487" sldId="700"/>
            <ac:spMk id="64" creationId="{3BFC1AF6-2BA1-4F6D-BC20-795A6ABC6C2B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65" creationId="{1BF0A75E-F3C3-6FC4-04AE-000677C44054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66" creationId="{89E32974-666C-7839-2BC9-8AD78DEC3A41}"/>
          </ac:spMkLst>
        </pc:spChg>
        <pc:spChg chg="add del mod">
          <ac:chgData name="Scoggin, Jake" userId="5ad58cec-b21c-486a-b6f0-9ede36b8ce4c" providerId="ADAL" clId="{15C82CA4-35A8-40C5-B7A5-35198BBD1CBE}" dt="2024-10-16T13:19:56.989" v="1298" actId="478"/>
          <ac:spMkLst>
            <pc:docMk/>
            <pc:sldMk cId="580767487" sldId="700"/>
            <ac:spMk id="67" creationId="{0D30D8B2-D596-AB40-3F59-1186F1A3F46F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68" creationId="{B11FEA15-7D6C-9819-51A9-EB90F3FC3397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69" creationId="{3AEDCC96-48A2-D0A7-1C13-A5F374550552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70" creationId="{20EBA620-E01A-53A5-EDC0-7B6967EE4E04}"/>
          </ac:spMkLst>
        </pc:spChg>
        <pc:spChg chg="add del mod">
          <ac:chgData name="Scoggin, Jake" userId="5ad58cec-b21c-486a-b6f0-9ede36b8ce4c" providerId="ADAL" clId="{15C82CA4-35A8-40C5-B7A5-35198BBD1CBE}" dt="2024-10-16T13:19:57.712" v="1299" actId="478"/>
          <ac:spMkLst>
            <pc:docMk/>
            <pc:sldMk cId="580767487" sldId="700"/>
            <ac:spMk id="71" creationId="{0A71FC86-3B3E-929F-5993-C92BE9E92A0E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72" creationId="{78653A9B-0FCC-239C-6F51-3A6378002480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73" creationId="{C8DE11AF-7982-E2B9-92F3-961238ED8BA1}"/>
          </ac:spMkLst>
        </pc:spChg>
        <pc:spChg chg="add del mod">
          <ac:chgData name="Scoggin, Jake" userId="5ad58cec-b21c-486a-b6f0-9ede36b8ce4c" providerId="ADAL" clId="{15C82CA4-35A8-40C5-B7A5-35198BBD1CBE}" dt="2024-10-16T13:20:05.262" v="1300" actId="478"/>
          <ac:spMkLst>
            <pc:docMk/>
            <pc:sldMk cId="580767487" sldId="700"/>
            <ac:spMk id="74" creationId="{6A58850B-DE62-54D7-FDF8-9D2CAC616C19}"/>
          </ac:spMkLst>
        </pc:spChg>
        <pc:spChg chg="add mod">
          <ac:chgData name="Scoggin, Jake" userId="5ad58cec-b21c-486a-b6f0-9ede36b8ce4c" providerId="ADAL" clId="{15C82CA4-35A8-40C5-B7A5-35198BBD1CBE}" dt="2024-10-16T13:19:43.268" v="1293"/>
          <ac:spMkLst>
            <pc:docMk/>
            <pc:sldMk cId="580767487" sldId="700"/>
            <ac:spMk id="75" creationId="{2A2C1063-D31C-81EE-0EA2-575F713D9D10}"/>
          </ac:spMkLst>
        </pc:spChg>
        <pc:spChg chg="add mod">
          <ac:chgData name="Scoggin, Jake" userId="5ad58cec-b21c-486a-b6f0-9ede36b8ce4c" providerId="ADAL" clId="{15C82CA4-35A8-40C5-B7A5-35198BBD1CBE}" dt="2024-10-16T13:19:43.268" v="1293"/>
          <ac:spMkLst>
            <pc:docMk/>
            <pc:sldMk cId="580767487" sldId="700"/>
            <ac:spMk id="77" creationId="{DA0C4648-DFDF-6442-D4F7-5C25501A76DD}"/>
          </ac:spMkLst>
        </pc:spChg>
        <pc:spChg chg="add mod">
          <ac:chgData name="Scoggin, Jake" userId="5ad58cec-b21c-486a-b6f0-9ede36b8ce4c" providerId="ADAL" clId="{15C82CA4-35A8-40C5-B7A5-35198BBD1CBE}" dt="2024-10-16T13:22:06.511" v="1403" actId="20577"/>
          <ac:spMkLst>
            <pc:docMk/>
            <pc:sldMk cId="580767487" sldId="700"/>
            <ac:spMk id="78" creationId="{D27F64FC-1B6B-0F15-43EF-AA1E67342444}"/>
          </ac:spMkLst>
        </pc:spChg>
        <pc:spChg chg="add mod">
          <ac:chgData name="Scoggin, Jake" userId="5ad58cec-b21c-486a-b6f0-9ede36b8ce4c" providerId="ADAL" clId="{15C82CA4-35A8-40C5-B7A5-35198BBD1CBE}" dt="2024-10-16T13:21:23.048" v="1380" actId="1076"/>
          <ac:spMkLst>
            <pc:docMk/>
            <pc:sldMk cId="580767487" sldId="700"/>
            <ac:spMk id="79" creationId="{76ADD748-0F5B-C51B-54B8-959FFC38946B}"/>
          </ac:spMkLst>
        </pc:spChg>
        <pc:spChg chg="add mod">
          <ac:chgData name="Scoggin, Jake" userId="5ad58cec-b21c-486a-b6f0-9ede36b8ce4c" providerId="ADAL" clId="{15C82CA4-35A8-40C5-B7A5-35198BBD1CBE}" dt="2024-10-16T13:20:36.632" v="1343" actId="1037"/>
          <ac:spMkLst>
            <pc:docMk/>
            <pc:sldMk cId="580767487" sldId="700"/>
            <ac:spMk id="80" creationId="{B7E1E2EB-B931-14A5-F04D-3A1E16A67CB4}"/>
          </ac:spMkLst>
        </pc:spChg>
        <pc:spChg chg="add mod">
          <ac:chgData name="Scoggin, Jake" userId="5ad58cec-b21c-486a-b6f0-9ede36b8ce4c" providerId="ADAL" clId="{15C82CA4-35A8-40C5-B7A5-35198BBD1CBE}" dt="2024-10-16T13:20:36.632" v="1343" actId="1037"/>
          <ac:spMkLst>
            <pc:docMk/>
            <pc:sldMk cId="580767487" sldId="700"/>
            <ac:spMk id="81" creationId="{A83A6AA1-B173-B5F0-D5EE-A908F61D347E}"/>
          </ac:spMkLst>
        </pc:spChg>
        <pc:spChg chg="add mod">
          <ac:chgData name="Scoggin, Jake" userId="5ad58cec-b21c-486a-b6f0-9ede36b8ce4c" providerId="ADAL" clId="{15C82CA4-35A8-40C5-B7A5-35198BBD1CBE}" dt="2024-10-16T13:20:36.632" v="1343" actId="1037"/>
          <ac:spMkLst>
            <pc:docMk/>
            <pc:sldMk cId="580767487" sldId="700"/>
            <ac:spMk id="82" creationId="{49D31B04-B2FB-5664-6CFC-F7E622089227}"/>
          </ac:spMkLst>
        </pc:spChg>
        <pc:spChg chg="add mod">
          <ac:chgData name="Scoggin, Jake" userId="5ad58cec-b21c-486a-b6f0-9ede36b8ce4c" providerId="ADAL" clId="{15C82CA4-35A8-40C5-B7A5-35198BBD1CBE}" dt="2024-10-16T13:21:45.160" v="1395" actId="1076"/>
          <ac:spMkLst>
            <pc:docMk/>
            <pc:sldMk cId="580767487" sldId="700"/>
            <ac:spMk id="83" creationId="{9189F4C1-03C2-C204-B549-5071751A5991}"/>
          </ac:spMkLst>
        </pc:spChg>
        <pc:grpChg chg="add mod">
          <ac:chgData name="Scoggin, Jake" userId="5ad58cec-b21c-486a-b6f0-9ede36b8ce4c" providerId="ADAL" clId="{15C82CA4-35A8-40C5-B7A5-35198BBD1CBE}" dt="2024-10-16T13:22:18.431" v="1405" actId="164"/>
          <ac:grpSpMkLst>
            <pc:docMk/>
            <pc:sldMk cId="580767487" sldId="700"/>
            <ac:grpSpMk id="84" creationId="{0A14EF25-0F72-90C1-0C4C-F93A471DC415}"/>
          </ac:grpSpMkLst>
        </pc:grpChg>
        <pc:grpChg chg="add mod">
          <ac:chgData name="Scoggin, Jake" userId="5ad58cec-b21c-486a-b6f0-9ede36b8ce4c" providerId="ADAL" clId="{15C82CA4-35A8-40C5-B7A5-35198BBD1CBE}" dt="2024-10-16T13:22:34.991" v="1409" actId="164"/>
          <ac:grpSpMkLst>
            <pc:docMk/>
            <pc:sldMk cId="580767487" sldId="700"/>
            <ac:grpSpMk id="85" creationId="{545872E9-E0EC-3E28-3C9A-10635E637746}"/>
          </ac:grpSpMkLst>
        </pc:grpChg>
        <pc:cxnChg chg="del">
          <ac:chgData name="Scoggin, Jake" userId="5ad58cec-b21c-486a-b6f0-9ede36b8ce4c" providerId="ADAL" clId="{15C82CA4-35A8-40C5-B7A5-35198BBD1CBE}" dt="2024-10-16T13:17:58.214" v="1191" actId="478"/>
          <ac:cxnSpMkLst>
            <pc:docMk/>
            <pc:sldMk cId="580767487" sldId="700"/>
            <ac:cxnSpMk id="60" creationId="{7FE46297-B7EA-49B3-B333-A07B1F924920}"/>
          </ac:cxnSpMkLst>
        </pc:cxnChg>
        <pc:cxnChg chg="add mod">
          <ac:chgData name="Scoggin, Jake" userId="5ad58cec-b21c-486a-b6f0-9ede36b8ce4c" providerId="ADAL" clId="{15C82CA4-35A8-40C5-B7A5-35198BBD1CBE}" dt="2024-10-16T13:19:43.268" v="1293"/>
          <ac:cxnSpMkLst>
            <pc:docMk/>
            <pc:sldMk cId="580767487" sldId="700"/>
            <ac:cxnSpMk id="76" creationId="{8519E411-341E-B33E-83DD-94DABD6B10D7}"/>
          </ac:cxnSpMkLst>
        </pc:cxnChg>
      </pc:sldChg>
      <pc:sldChg chg="addSp delSp modSp add del mod ord delAnim modAnim">
        <pc:chgData name="Scoggin, Jake" userId="5ad58cec-b21c-486a-b6f0-9ede36b8ce4c" providerId="ADAL" clId="{15C82CA4-35A8-40C5-B7A5-35198BBD1CBE}" dt="2024-10-18T14:54:36.200" v="3994" actId="47"/>
        <pc:sldMkLst>
          <pc:docMk/>
          <pc:sldMk cId="3285783340" sldId="701"/>
        </pc:sldMkLst>
        <pc:spChg chg="mod">
          <ac:chgData name="Scoggin, Jake" userId="5ad58cec-b21c-486a-b6f0-9ede36b8ce4c" providerId="ADAL" clId="{15C82CA4-35A8-40C5-B7A5-35198BBD1CBE}" dt="2024-10-16T13:26:19.608" v="1502" actId="20577"/>
          <ac:spMkLst>
            <pc:docMk/>
            <pc:sldMk cId="3285783340" sldId="701"/>
            <ac:spMk id="2" creationId="{9A5D6EED-B443-4E21-A24C-A4DCE8DC4742}"/>
          </ac:spMkLst>
        </pc:spChg>
        <pc:spChg chg="mod">
          <ac:chgData name="Scoggin, Jake" userId="5ad58cec-b21c-486a-b6f0-9ede36b8ce4c" providerId="ADAL" clId="{15C82CA4-35A8-40C5-B7A5-35198BBD1CBE}" dt="2024-10-16T13:45:01.775" v="2745" actId="14100"/>
          <ac:spMkLst>
            <pc:docMk/>
            <pc:sldMk cId="3285783340" sldId="701"/>
            <ac:spMk id="3" creationId="{F845D9C6-E778-89A6-89E7-D4DA29C8F8F9}"/>
          </ac:spMkLst>
        </pc:spChg>
        <pc:spChg chg="del">
          <ac:chgData name="Scoggin, Jake" userId="5ad58cec-b21c-486a-b6f0-9ede36b8ce4c" providerId="ADAL" clId="{15C82CA4-35A8-40C5-B7A5-35198BBD1CBE}" dt="2024-10-16T13:26:24.445" v="1503" actId="478"/>
          <ac:spMkLst>
            <pc:docMk/>
            <pc:sldMk cId="3285783340" sldId="701"/>
            <ac:spMk id="4" creationId="{ACA9D4D3-5DCB-4BF8-9EA3-26232D06A799}"/>
          </ac:spMkLst>
        </pc:spChg>
        <pc:spChg chg="add del mod">
          <ac:chgData name="Scoggin, Jake" userId="5ad58cec-b21c-486a-b6f0-9ede36b8ce4c" providerId="ADAL" clId="{15C82CA4-35A8-40C5-B7A5-35198BBD1CBE}" dt="2024-10-16T14:16:00.449" v="2947" actId="478"/>
          <ac:spMkLst>
            <pc:docMk/>
            <pc:sldMk cId="3285783340" sldId="701"/>
            <ac:spMk id="4" creationId="{FEE8990E-D4BC-D7B1-B642-7B69C2F2E828}"/>
          </ac:spMkLst>
        </pc:spChg>
        <pc:spChg chg="del">
          <ac:chgData name="Scoggin, Jake" userId="5ad58cec-b21c-486a-b6f0-9ede36b8ce4c" providerId="ADAL" clId="{15C82CA4-35A8-40C5-B7A5-35198BBD1CBE}" dt="2024-10-16T13:26:24.445" v="1503" actId="478"/>
          <ac:spMkLst>
            <pc:docMk/>
            <pc:sldMk cId="3285783340" sldId="701"/>
            <ac:spMk id="5" creationId="{56969A21-07E6-4D45-8680-269E226BB614}"/>
          </ac:spMkLst>
        </pc:spChg>
        <pc:spChg chg="del">
          <ac:chgData name="Scoggin, Jake" userId="5ad58cec-b21c-486a-b6f0-9ede36b8ce4c" providerId="ADAL" clId="{15C82CA4-35A8-40C5-B7A5-35198BBD1CBE}" dt="2024-10-16T13:26:24.445" v="1503" actId="478"/>
          <ac:spMkLst>
            <pc:docMk/>
            <pc:sldMk cId="3285783340" sldId="701"/>
            <ac:spMk id="6" creationId="{585EA75F-34AE-4F64-B70C-B5854BBD29D6}"/>
          </ac:spMkLst>
        </pc:spChg>
        <pc:spChg chg="add del mod">
          <ac:chgData name="Scoggin, Jake" userId="5ad58cec-b21c-486a-b6f0-9ede36b8ce4c" providerId="ADAL" clId="{15C82CA4-35A8-40C5-B7A5-35198BBD1CBE}" dt="2024-10-16T13:27:46.551" v="1701" actId="478"/>
          <ac:spMkLst>
            <pc:docMk/>
            <pc:sldMk cId="3285783340" sldId="701"/>
            <ac:spMk id="8" creationId="{4D1BB0DB-A91B-5230-90E5-882CC6F70AB3}"/>
          </ac:spMkLst>
        </pc:spChg>
        <pc:spChg chg="add mod">
          <ac:chgData name="Scoggin, Jake" userId="5ad58cec-b21c-486a-b6f0-9ede36b8ce4c" providerId="ADAL" clId="{15C82CA4-35A8-40C5-B7A5-35198BBD1CBE}" dt="2024-10-16T13:35:53.065" v="2264" actId="1076"/>
          <ac:spMkLst>
            <pc:docMk/>
            <pc:sldMk cId="3285783340" sldId="701"/>
            <ac:spMk id="9" creationId="{930E8650-16AB-6438-59B9-221341C3A891}"/>
          </ac:spMkLst>
        </pc:spChg>
        <pc:spChg chg="del">
          <ac:chgData name="Scoggin, Jake" userId="5ad58cec-b21c-486a-b6f0-9ede36b8ce4c" providerId="ADAL" clId="{15C82CA4-35A8-40C5-B7A5-35198BBD1CBE}" dt="2024-10-16T13:26:24.445" v="1503" actId="478"/>
          <ac:spMkLst>
            <pc:docMk/>
            <pc:sldMk cId="3285783340" sldId="701"/>
            <ac:spMk id="11" creationId="{E2F4F805-E913-4D8E-B524-28C695662AF5}"/>
          </ac:spMkLst>
        </pc:spChg>
        <pc:spChg chg="add mod">
          <ac:chgData name="Scoggin, Jake" userId="5ad58cec-b21c-486a-b6f0-9ede36b8ce4c" providerId="ADAL" clId="{15C82CA4-35A8-40C5-B7A5-35198BBD1CBE}" dt="2024-10-16T13:38:04.234" v="2396" actId="164"/>
          <ac:spMkLst>
            <pc:docMk/>
            <pc:sldMk cId="3285783340" sldId="701"/>
            <ac:spMk id="13" creationId="{070BD025-1691-8269-B67C-6680A40C6447}"/>
          </ac:spMkLst>
        </pc:spChg>
        <pc:spChg chg="add mod">
          <ac:chgData name="Scoggin, Jake" userId="5ad58cec-b21c-486a-b6f0-9ede36b8ce4c" providerId="ADAL" clId="{15C82CA4-35A8-40C5-B7A5-35198BBD1CBE}" dt="2024-10-16T13:38:32.398" v="2407" actId="164"/>
          <ac:spMkLst>
            <pc:docMk/>
            <pc:sldMk cId="3285783340" sldId="701"/>
            <ac:spMk id="14" creationId="{DED04D7B-B147-EC3D-63E3-1518B273788F}"/>
          </ac:spMkLst>
        </pc:spChg>
        <pc:spChg chg="add mod">
          <ac:chgData name="Scoggin, Jake" userId="5ad58cec-b21c-486a-b6f0-9ede36b8ce4c" providerId="ADAL" clId="{15C82CA4-35A8-40C5-B7A5-35198BBD1CBE}" dt="2024-10-16T13:38:16.860" v="2401" actId="164"/>
          <ac:spMkLst>
            <pc:docMk/>
            <pc:sldMk cId="3285783340" sldId="701"/>
            <ac:spMk id="15" creationId="{3F0C3B1B-06A1-692E-8F2D-D732E72F70D3}"/>
          </ac:spMkLst>
        </pc:spChg>
        <pc:spChg chg="add mod">
          <ac:chgData name="Scoggin, Jake" userId="5ad58cec-b21c-486a-b6f0-9ede36b8ce4c" providerId="ADAL" clId="{15C82CA4-35A8-40C5-B7A5-35198BBD1CBE}" dt="2024-10-16T13:38:42.802" v="2418" actId="20577"/>
          <ac:spMkLst>
            <pc:docMk/>
            <pc:sldMk cId="3285783340" sldId="701"/>
            <ac:spMk id="16" creationId="{D4CD4841-2CCB-D54C-8D95-A4C1AE4B9D70}"/>
          </ac:spMkLst>
        </pc:spChg>
        <pc:spChg chg="mod topLvl">
          <ac:chgData name="Scoggin, Jake" userId="5ad58cec-b21c-486a-b6f0-9ede36b8ce4c" providerId="ADAL" clId="{15C82CA4-35A8-40C5-B7A5-35198BBD1CBE}" dt="2024-10-16T13:39:49.134" v="2477" actId="164"/>
          <ac:spMkLst>
            <pc:docMk/>
            <pc:sldMk cId="3285783340" sldId="701"/>
            <ac:spMk id="30" creationId="{AA308574-FBF6-D448-FC32-2A2B18017A02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59" creationId="{02459D7B-8895-AD5A-CC9D-B2ACF5691855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75" creationId="{2A2C1063-D31C-81EE-0EA2-575F713D9D10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77" creationId="{DA0C4648-DFDF-6442-D4F7-5C25501A76DD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78" creationId="{D27F64FC-1B6B-0F15-43EF-AA1E67342444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79" creationId="{76ADD748-0F5B-C51B-54B8-959FFC38946B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80" creationId="{B7E1E2EB-B931-14A5-F04D-3A1E16A67CB4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81" creationId="{A83A6AA1-B173-B5F0-D5EE-A908F61D347E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82" creationId="{49D31B04-B2FB-5664-6CFC-F7E622089227}"/>
          </ac:spMkLst>
        </pc:spChg>
        <pc:spChg chg="del">
          <ac:chgData name="Scoggin, Jake" userId="5ad58cec-b21c-486a-b6f0-9ede36b8ce4c" providerId="ADAL" clId="{15C82CA4-35A8-40C5-B7A5-35198BBD1CBE}" dt="2024-10-16T13:26:27.062" v="1504" actId="478"/>
          <ac:spMkLst>
            <pc:docMk/>
            <pc:sldMk cId="3285783340" sldId="701"/>
            <ac:spMk id="83" creationId="{9189F4C1-03C2-C204-B549-5071751A5991}"/>
          </ac:spMkLst>
        </pc:spChg>
        <pc:grpChg chg="add mod">
          <ac:chgData name="Scoggin, Jake" userId="5ad58cec-b21c-486a-b6f0-9ede36b8ce4c" providerId="ADAL" clId="{15C82CA4-35A8-40C5-B7A5-35198BBD1CBE}" dt="2024-10-16T13:38:04.234" v="2396" actId="164"/>
          <ac:grpSpMkLst>
            <pc:docMk/>
            <pc:sldMk cId="3285783340" sldId="701"/>
            <ac:grpSpMk id="19" creationId="{91EDFAA0-BE3B-A0B0-3E13-A1907CCB8BBC}"/>
          </ac:grpSpMkLst>
        </pc:grpChg>
        <pc:grpChg chg="add mod">
          <ac:chgData name="Scoggin, Jake" userId="5ad58cec-b21c-486a-b6f0-9ede36b8ce4c" providerId="ADAL" clId="{15C82CA4-35A8-40C5-B7A5-35198BBD1CBE}" dt="2024-10-16T13:38:16.860" v="2401" actId="164"/>
          <ac:grpSpMkLst>
            <pc:docMk/>
            <pc:sldMk cId="3285783340" sldId="701"/>
            <ac:grpSpMk id="23" creationId="{DC42C730-A222-4177-E58D-AA350AC9138B}"/>
          </ac:grpSpMkLst>
        </pc:grpChg>
        <pc:grpChg chg="add mod">
          <ac:chgData name="Scoggin, Jake" userId="5ad58cec-b21c-486a-b6f0-9ede36b8ce4c" providerId="ADAL" clId="{15C82CA4-35A8-40C5-B7A5-35198BBD1CBE}" dt="2024-10-16T13:38:32.398" v="2407" actId="164"/>
          <ac:grpSpMkLst>
            <pc:docMk/>
            <pc:sldMk cId="3285783340" sldId="701"/>
            <ac:grpSpMk id="26" creationId="{2CAACBC2-CDFE-C377-CC07-43289878C070}"/>
          </ac:grpSpMkLst>
        </pc:grpChg>
        <pc:grpChg chg="add del mod">
          <ac:chgData name="Scoggin, Jake" userId="5ad58cec-b21c-486a-b6f0-9ede36b8ce4c" providerId="ADAL" clId="{15C82CA4-35A8-40C5-B7A5-35198BBD1CBE}" dt="2024-10-16T13:39:10.534" v="2425" actId="165"/>
          <ac:grpSpMkLst>
            <pc:docMk/>
            <pc:sldMk cId="3285783340" sldId="701"/>
            <ac:grpSpMk id="29" creationId="{35BEC2FA-882D-1CEB-DAFB-0A7B202A9877}"/>
          </ac:grpSpMkLst>
        </pc:grpChg>
        <pc:grpChg chg="add mod">
          <ac:chgData name="Scoggin, Jake" userId="5ad58cec-b21c-486a-b6f0-9ede36b8ce4c" providerId="ADAL" clId="{15C82CA4-35A8-40C5-B7A5-35198BBD1CBE}" dt="2024-10-16T13:39:49.134" v="2477" actId="164"/>
          <ac:grpSpMkLst>
            <pc:docMk/>
            <pc:sldMk cId="3285783340" sldId="701"/>
            <ac:grpSpMk id="33" creationId="{B5DA9FB7-0D75-53AD-4A4F-A1D10B010EEF}"/>
          </ac:grpSpMkLst>
        </pc:grpChg>
        <pc:grpChg chg="del">
          <ac:chgData name="Scoggin, Jake" userId="5ad58cec-b21c-486a-b6f0-9ede36b8ce4c" providerId="ADAL" clId="{15C82CA4-35A8-40C5-B7A5-35198BBD1CBE}" dt="2024-10-16T13:26:24.445" v="1503" actId="478"/>
          <ac:grpSpMkLst>
            <pc:docMk/>
            <pc:sldMk cId="3285783340" sldId="701"/>
            <ac:grpSpMk id="84" creationId="{0A14EF25-0F72-90C1-0C4C-F93A471DC415}"/>
          </ac:grpSpMkLst>
        </pc:grpChg>
        <pc:grpChg chg="del">
          <ac:chgData name="Scoggin, Jake" userId="5ad58cec-b21c-486a-b6f0-9ede36b8ce4c" providerId="ADAL" clId="{15C82CA4-35A8-40C5-B7A5-35198BBD1CBE}" dt="2024-10-16T13:26:24.445" v="1503" actId="478"/>
          <ac:grpSpMkLst>
            <pc:docMk/>
            <pc:sldMk cId="3285783340" sldId="701"/>
            <ac:grpSpMk id="85" creationId="{545872E9-E0EC-3E28-3C9A-10635E637746}"/>
          </ac:grpSpMkLst>
        </pc:grpChg>
        <pc:cxnChg chg="add mod">
          <ac:chgData name="Scoggin, Jake" userId="5ad58cec-b21c-486a-b6f0-9ede36b8ce4c" providerId="ADAL" clId="{15C82CA4-35A8-40C5-B7A5-35198BBD1CBE}" dt="2024-10-16T13:38:04.234" v="2396" actId="164"/>
          <ac:cxnSpMkLst>
            <pc:docMk/>
            <pc:sldMk cId="3285783340" sldId="701"/>
            <ac:cxnSpMk id="18" creationId="{E0DA0CE9-197C-9E38-C9E5-3583C569DE1F}"/>
          </ac:cxnSpMkLst>
        </pc:cxnChg>
        <pc:cxnChg chg="add mod">
          <ac:chgData name="Scoggin, Jake" userId="5ad58cec-b21c-486a-b6f0-9ede36b8ce4c" providerId="ADAL" clId="{15C82CA4-35A8-40C5-B7A5-35198BBD1CBE}" dt="2024-10-16T13:38:16.860" v="2401" actId="164"/>
          <ac:cxnSpMkLst>
            <pc:docMk/>
            <pc:sldMk cId="3285783340" sldId="701"/>
            <ac:cxnSpMk id="20" creationId="{8C56AE9F-E9B3-6C9B-7735-80FA7E5B0896}"/>
          </ac:cxnSpMkLst>
        </pc:cxnChg>
        <pc:cxnChg chg="add mod">
          <ac:chgData name="Scoggin, Jake" userId="5ad58cec-b21c-486a-b6f0-9ede36b8ce4c" providerId="ADAL" clId="{15C82CA4-35A8-40C5-B7A5-35198BBD1CBE}" dt="2024-10-16T13:38:32.398" v="2407" actId="164"/>
          <ac:cxnSpMkLst>
            <pc:docMk/>
            <pc:sldMk cId="3285783340" sldId="701"/>
            <ac:cxnSpMk id="24" creationId="{554A1A3D-8BDA-3551-6563-DD8E95B1F4BE}"/>
          </ac:cxnSpMkLst>
        </pc:cxnChg>
        <pc:cxnChg chg="add mod">
          <ac:chgData name="Scoggin, Jake" userId="5ad58cec-b21c-486a-b6f0-9ede36b8ce4c" providerId="ADAL" clId="{15C82CA4-35A8-40C5-B7A5-35198BBD1CBE}" dt="2024-10-16T13:39:49.134" v="2477" actId="164"/>
          <ac:cxnSpMkLst>
            <pc:docMk/>
            <pc:sldMk cId="3285783340" sldId="701"/>
            <ac:cxnSpMk id="27" creationId="{93738944-7D4B-CE12-0A84-D635E5748E9C}"/>
          </ac:cxnSpMkLst>
        </pc:cxnChg>
        <pc:cxnChg chg="del mod topLvl">
          <ac:chgData name="Scoggin, Jake" userId="5ad58cec-b21c-486a-b6f0-9ede36b8ce4c" providerId="ADAL" clId="{15C82CA4-35A8-40C5-B7A5-35198BBD1CBE}" dt="2024-10-16T13:39:15.008" v="2426" actId="478"/>
          <ac:cxnSpMkLst>
            <pc:docMk/>
            <pc:sldMk cId="3285783340" sldId="701"/>
            <ac:cxnSpMk id="31" creationId="{8D47D52D-6703-4164-ED45-C4F1111674DA}"/>
          </ac:cxnSpMkLst>
        </pc:cxnChg>
        <pc:cxnChg chg="del">
          <ac:chgData name="Scoggin, Jake" userId="5ad58cec-b21c-486a-b6f0-9ede36b8ce4c" providerId="ADAL" clId="{15C82CA4-35A8-40C5-B7A5-35198BBD1CBE}" dt="2024-10-16T13:26:27.062" v="1504" actId="478"/>
          <ac:cxnSpMkLst>
            <pc:docMk/>
            <pc:sldMk cId="3285783340" sldId="701"/>
            <ac:cxnSpMk id="76" creationId="{8519E411-341E-B33E-83DD-94DABD6B10D7}"/>
          </ac:cxnSpMkLst>
        </pc:cxnChg>
      </pc:sldChg>
      <pc:sldChg chg="addSp modSp add del mod modAnim">
        <pc:chgData name="Scoggin, Jake" userId="5ad58cec-b21c-486a-b6f0-9ede36b8ce4c" providerId="ADAL" clId="{15C82CA4-35A8-40C5-B7A5-35198BBD1CBE}" dt="2024-10-16T14:25:21.181" v="3203" actId="47"/>
        <pc:sldMkLst>
          <pc:docMk/>
          <pc:sldMk cId="771130058" sldId="702"/>
        </pc:sldMkLst>
        <pc:spChg chg="add mod">
          <ac:chgData name="Scoggin, Jake" userId="5ad58cec-b21c-486a-b6f0-9ede36b8ce4c" providerId="ADAL" clId="{15C82CA4-35A8-40C5-B7A5-35198BBD1CBE}" dt="2024-10-16T14:23:23.307" v="2987" actId="14100"/>
          <ac:spMkLst>
            <pc:docMk/>
            <pc:sldMk cId="771130058" sldId="702"/>
            <ac:spMk id="2" creationId="{77AE979F-CD99-11D8-036B-800B32ABAC88}"/>
          </ac:spMkLst>
        </pc:spChg>
        <pc:spChg chg="add mod">
          <ac:chgData name="Scoggin, Jake" userId="5ad58cec-b21c-486a-b6f0-9ede36b8ce4c" providerId="ADAL" clId="{15C82CA4-35A8-40C5-B7A5-35198BBD1CBE}" dt="2024-10-16T14:24:49.128" v="3163" actId="14100"/>
          <ac:spMkLst>
            <pc:docMk/>
            <pc:sldMk cId="771130058" sldId="702"/>
            <ac:spMk id="3" creationId="{29ACAF63-5D92-48D1-95C7-2FD7C40D4A56}"/>
          </ac:spMkLst>
        </pc:spChg>
      </pc:sldChg>
      <pc:sldChg chg="addSp delSp modSp new mod modAnim">
        <pc:chgData name="Scoggin, Jake" userId="5ad58cec-b21c-486a-b6f0-9ede36b8ce4c" providerId="ADAL" clId="{15C82CA4-35A8-40C5-B7A5-35198BBD1CBE}" dt="2024-10-16T14:33:00.755" v="3993" actId="1076"/>
        <pc:sldMkLst>
          <pc:docMk/>
          <pc:sldMk cId="1661122116" sldId="702"/>
        </pc:sldMkLst>
        <pc:spChg chg="del">
          <ac:chgData name="Scoggin, Jake" userId="5ad58cec-b21c-486a-b6f0-9ede36b8ce4c" providerId="ADAL" clId="{15C82CA4-35A8-40C5-B7A5-35198BBD1CBE}" dt="2024-10-16T14:29:11.872" v="3323" actId="478"/>
          <ac:spMkLst>
            <pc:docMk/>
            <pc:sldMk cId="1661122116" sldId="702"/>
            <ac:spMk id="2" creationId="{A0726434-64A1-EBF8-FDB0-3D8A68970AF6}"/>
          </ac:spMkLst>
        </pc:spChg>
        <pc:spChg chg="del">
          <ac:chgData name="Scoggin, Jake" userId="5ad58cec-b21c-486a-b6f0-9ede36b8ce4c" providerId="ADAL" clId="{15C82CA4-35A8-40C5-B7A5-35198BBD1CBE}" dt="2024-10-16T14:29:13.344" v="3324" actId="478"/>
          <ac:spMkLst>
            <pc:docMk/>
            <pc:sldMk cId="1661122116" sldId="702"/>
            <ac:spMk id="3" creationId="{03626BDB-8D4C-6BBC-1944-FFD60597D704}"/>
          </ac:spMkLst>
        </pc:spChg>
        <pc:spChg chg="add mod">
          <ac:chgData name="Scoggin, Jake" userId="5ad58cec-b21c-486a-b6f0-9ede36b8ce4c" providerId="ADAL" clId="{15C82CA4-35A8-40C5-B7A5-35198BBD1CBE}" dt="2024-10-16T14:33:00.755" v="3993" actId="1076"/>
          <ac:spMkLst>
            <pc:docMk/>
            <pc:sldMk cId="1661122116" sldId="702"/>
            <ac:spMk id="4" creationId="{E5B1AEA2-3D92-1E47-504E-462196120B9C}"/>
          </ac:spMkLst>
        </pc:spChg>
      </pc:sldChg>
      <pc:sldChg chg="add del modAnim">
        <pc:chgData name="Scoggin, Jake" userId="5ad58cec-b21c-486a-b6f0-9ede36b8ce4c" providerId="ADAL" clId="{15C82CA4-35A8-40C5-B7A5-35198BBD1CBE}" dt="2024-10-16T13:40:19.653" v="2480" actId="47"/>
        <pc:sldMkLst>
          <pc:docMk/>
          <pc:sldMk cId="1821577840" sldId="702"/>
        </pc:sldMkLst>
      </pc:sldChg>
      <pc:sldChg chg="addSp delSp modSp new mod">
        <pc:chgData name="Scoggin, Jake" userId="5ad58cec-b21c-486a-b6f0-9ede36b8ce4c" providerId="ADAL" clId="{15C82CA4-35A8-40C5-B7A5-35198BBD1CBE}" dt="2024-10-18T14:56:08.620" v="4232" actId="255"/>
        <pc:sldMkLst>
          <pc:docMk/>
          <pc:sldMk cId="3783808204" sldId="704"/>
        </pc:sldMkLst>
        <pc:spChg chg="del">
          <ac:chgData name="Scoggin, Jake" userId="5ad58cec-b21c-486a-b6f0-9ede36b8ce4c" providerId="ADAL" clId="{15C82CA4-35A8-40C5-B7A5-35198BBD1CBE}" dt="2024-10-18T14:54:50.182" v="3997" actId="478"/>
          <ac:spMkLst>
            <pc:docMk/>
            <pc:sldMk cId="3783808204" sldId="704"/>
            <ac:spMk id="2" creationId="{B38D98AB-366F-8D6A-FC7C-BCA5DF65DB4B}"/>
          </ac:spMkLst>
        </pc:spChg>
        <pc:spChg chg="del">
          <ac:chgData name="Scoggin, Jake" userId="5ad58cec-b21c-486a-b6f0-9ede36b8ce4c" providerId="ADAL" clId="{15C82CA4-35A8-40C5-B7A5-35198BBD1CBE}" dt="2024-10-18T14:54:50.182" v="3997" actId="478"/>
          <ac:spMkLst>
            <pc:docMk/>
            <pc:sldMk cId="3783808204" sldId="704"/>
            <ac:spMk id="3" creationId="{C3BE95E6-758A-A429-62C0-2879453D19F9}"/>
          </ac:spMkLst>
        </pc:spChg>
        <pc:spChg chg="add mod">
          <ac:chgData name="Scoggin, Jake" userId="5ad58cec-b21c-486a-b6f0-9ede36b8ce4c" providerId="ADAL" clId="{15C82CA4-35A8-40C5-B7A5-35198BBD1CBE}" dt="2024-10-18T14:56:08.620" v="4232" actId="255"/>
          <ac:spMkLst>
            <pc:docMk/>
            <pc:sldMk cId="3783808204" sldId="704"/>
            <ac:spMk id="4" creationId="{1833CB4D-DC11-82C4-BBCA-7FC29A3C58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3633-1DAF-45DA-891E-41B39DB37F02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F9D28-D1D1-4907-BBFF-85A2AF67B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3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F9D28-D1D1-4907-BBFF-85A2AF67B5C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AC59-69F0-4779-9326-EA363C6A2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6BD2C-6572-4446-9462-FA8614A75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492BB-5E61-4E6B-8882-1EC15310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6DD0D-3F2E-4900-9927-2179C517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EF489-DF00-4012-BCA4-48836AA7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7C1D-3B55-4F92-8B29-58AB6FFC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5AB08-466E-454C-AE96-8FC3D9C43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174D-3A89-4EFA-9A18-E2457198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F3728-912B-44B3-8DE9-F71EE481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CFAB6-6D36-4CD0-82D2-B8BE7EF0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7B50E-A7F8-4AF7-B5CA-6AFCBEE8F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01503-014F-4B35-BC4F-B8CB9A0F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E2DAB-32F8-4C13-8D50-D4429B8A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80B1-883A-4A99-8FEF-1836B0CE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6D015-4B78-46F2-BBFB-4E84AF0E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20D1-190E-45E3-8BA0-05A5C49A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553F-A7AA-4944-94AE-04BB0527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1B6E2-950A-4736-B14D-6560D600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E1B3B-6C6E-44B0-A5D4-8EAF9D57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64394-7259-4623-BC90-E7B11F38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CF7F-02DA-4119-B12C-C15FECBF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BDF0C-3576-4ED5-B5C0-2106E90C1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79A26-73EC-43C9-8C26-AD727503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F3990-D199-4F07-BF0D-236B6C47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637CA-6A93-4E42-91EA-833CB901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1314-88F6-4334-A04A-40F3F454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4CC8-B356-488F-876B-1173BCC07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CD3E0-BDC2-49D3-AB12-70A381504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A8CA5-1C16-4D2E-B89D-311615F6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CC67B-93A5-49FE-A0BD-A9C924D6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3E0F4-FFA1-4DD4-B818-6A9D7178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5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ED7E-D2C6-40BE-A978-476D9EB8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3BA5-DCFE-40EB-AC9D-0A602E3D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F6AC-FD80-44A7-A7A9-BC8AB51E5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6469F-1B47-4E6B-8640-9414C548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7EDB2-9961-42BD-A9D2-0B324A7F0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35DBC-0836-472D-9644-F1B98862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FC698-7BD1-44EA-AC7E-7F5F44F7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77DF0-8706-48C8-A6F3-5C8DB3D8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9A13-757C-448A-85E1-1F55F39F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2134D-431F-4E4B-A059-3C72D501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1E820-9D32-4CA6-8714-4D43C81E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91513-8510-42AE-96B6-D7AA5908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FF521-3F68-4DA6-88D0-8D4F003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EEB37-36A8-4077-BE97-0915519F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DBCD3-EBB0-4996-A241-A7E3B290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23EE-92B3-459C-BB51-47533CCB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F0F0-9458-4C95-BC1C-57EC0ACFD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6E48B-0475-4E35-9577-FFEBFC464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02C78-5DA8-461D-9334-2A9ED9A8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CA6C5-2C26-40D1-9867-E62B8817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53284-50F6-437D-866B-EFB53DBB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7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6757-FAB0-46C8-810F-1C1B84E3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933D8-7509-447E-B85C-C610D6CAF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28211-34BF-47A3-BA3B-F3FD5BF99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07E16-3C1B-4F78-86ED-688FDD62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8E6C1-331B-4638-8243-2DF95A76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1C364-731F-48DB-B33F-BC0F8B64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5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CD73C-35A6-4995-AE81-C361CE0D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B2B42-A259-423C-9551-978EC3FD5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5C4F4-0622-4642-A753-1D9BF867F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A668-89EE-4D38-B697-4666330B132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F21C-047C-470A-8BA4-55DF1BFB4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0D92D-2EFD-464A-9B42-BF8408F4F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B016-16F6-407E-A555-3195ED3BF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6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2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2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14E846-E726-4444-B8C2-5F87865F35DA}"/>
              </a:ext>
            </a:extLst>
          </p:cNvPr>
          <p:cNvSpPr/>
          <p:nvPr/>
        </p:nvSpPr>
        <p:spPr>
          <a:xfrm>
            <a:off x="3732218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???????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52EEA-3A69-410C-8E64-74AB8FF46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2DCFA3-D3AD-4870-9F0C-BCCB8A0B5A6C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EC0788-C5A2-40EC-9C6E-2AD0C3C0AD41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3BD88E-8588-49F4-94AA-D75D117336BD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1311BC-331D-464B-82F1-F6E3892EEB21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458C3B-4FFA-4EE1-A4E9-ED30B882B7A8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1BF419-18A7-E0F3-6AD6-CCB2A8527BA4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23805FD-42C8-84CB-95EC-C8C445669A06}"/>
              </a:ext>
            </a:extLst>
          </p:cNvPr>
          <p:cNvSpPr/>
          <p:nvPr/>
        </p:nvSpPr>
        <p:spPr>
          <a:xfrm>
            <a:off x="504926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F84BCB-85E3-D565-2ABF-9B4247825883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C41DAB0-1C56-643A-AC8D-9774710279C6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29D42-13FB-657F-4D4B-3F4CC70DC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424" y="21328"/>
            <a:ext cx="2024028" cy="1921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021810-004A-E442-9A5E-53E866F9F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398" y="962657"/>
            <a:ext cx="2266652" cy="16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69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C176-EEFD-C842-BB3F-79D71CA1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0044-19C2-B2E5-F687-30835CAD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50C98C-4A3F-3FA8-3BC3-FE4A62F672EF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E0BBF8-672C-C7D9-6C6B-029E8B692467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BADD78-20BE-7659-FD15-E9A67402CAEC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2F9A75-4BC7-4269-B0C8-7ECE5E6767C5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9CC58D-E9CC-B38A-C457-BD87B6ADEC9A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94E54B-C4C9-C348-A907-7CF3173A96E0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76B474-FEFB-E29D-6070-D55B79855684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2146F1-4811-30FF-1E45-AD85FA17D6EA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035A8D-D403-7126-DAD0-F740B99C1686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982A83-000C-0AB4-9369-91518F3F7110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3EF176-738F-5B78-ABB6-6EC2B37CA24D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A07F04-82C5-60BC-9C15-A1762D246095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239C3B-2D10-49F9-7C2B-30777F1A0EB1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F79317-112D-C3C8-0693-3307F851213F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240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D16B1-ED78-60D7-EEE2-D1E23FC9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91D8-02E4-7A99-B238-AB4AC51E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00995E-F67F-C526-D481-2B1533257CC0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04C10-72C8-E9F2-0583-08BDC5F9AC22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3EB659-A78E-A600-17E5-32A585ABCF53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EA2F95-2628-17B4-9E4F-ABB2F8310104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044AB2-44BE-D10A-DDFA-12BD0217EFBB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C17C75-CB69-60DB-3E91-BC4A17562F90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636C91-8022-B562-5C23-2558035B0E95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95ADD9-8C7A-E73F-9E46-0B2865F2629C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D978C5-D49C-A843-6277-00A83C352A43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DDFB5D-56DC-14C0-EC1F-D78DFBDE02D4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84F850-39CF-095C-6FFC-B1D7F60EAAA7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50B730-7A35-1EF5-9153-4D98632492D3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DAD701-6621-7F99-5A55-7412A1A874F8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7F310A-62BD-5106-60C8-C8469C6F1420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3160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0F80-778B-BC58-3E8A-4E172B6C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0703-5346-B8ED-E143-D631F49D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502157-C4E1-F36A-7255-2C26C2656EC5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38FBFF-8A58-BDC4-C54F-E0708A3208CD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6F312-B756-07D9-2A35-07004C9BEB70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936E81-6CC0-4C12-9D0E-FCAB14346E44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28BE58-F7D7-2C51-083C-F7223ACF696D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E29530-5631-01AB-F829-17FA4DF91649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22B983-44EE-7DB2-6661-0DA5A08EA6C5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E5DE5C-7478-2FA2-8556-B99D6CFE44DA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E9AA70-5224-91C8-D8DD-F70AF014D152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854E8C-34F6-69F7-F40A-FB13765DD1C8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DB4910-E682-8BC0-A310-9A2A365870B1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F425BB-E993-AC56-D0AF-5AC901B63681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5DD4C0-AC2F-3DB8-E45A-00513585A3E1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C6C3CB-B546-CD3F-D5A5-2B8EE8ED4763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B9ADDF-D744-42A7-52F6-A44145C343A9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0EB316-C7B1-5979-4C79-C583D513ECB5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47CD36-CD1F-242D-F566-1E098FBFB0C6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30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02FA-B2B6-FC4B-9A2B-007EB7C6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39E1-0BCA-5CFF-496F-7DEBA0FA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AB7FF2-044B-2944-49AD-06A36CC698EF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D8AC97-7E9A-1ACD-F5D2-D9BF53683D6D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233A78-FA53-BF95-87D6-CA2D5341DF5E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8FFF4-A8A1-B920-0B54-FB4E5A0E39F5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099208-A5F2-3CF2-C12E-B795F5ADBFF2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186195-D383-49E3-9BBC-984C3CF1DCDA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3EDF03-C12F-1DE8-55F6-8235BAF147B2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2CF8EA-76F7-22AB-B46E-E0B620961DEB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ADB074-C01C-A3EE-AC73-25E712E1A3D1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6997CD-B6B1-BF09-B57B-BACD65D761C7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B6DDE7-7E1D-521B-4826-51AEC8E667D1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F23EB7-6710-2891-A6B5-D2BCB7E3343B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BEFA80-C458-8627-CD00-93A059FEE5A3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747261-D29F-8CC3-A43E-40A8CEAD05F7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529E0B-F4AD-B22F-56C5-5DC82173FD95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F01E9A-5DF4-F8E4-4235-B7194D602894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B6D9E0-6CB1-FB59-F55B-C318F316437B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7678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F976-8951-E99A-6ADA-EFB08517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EE0E-BACA-C8A9-DA6C-6F2A3812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032913-BA97-9222-9E43-7D1D1A7608B2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E1A92B-A329-7082-544C-33629FB583AB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96FAAE-E9C8-3AC7-CE87-3951634EA060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66296-2127-0783-0C3A-1F58C425D48B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C963DD-3E5C-2BE8-FD30-0B3CCB58183F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834E6C-5D41-B8D0-D48F-26A87421B950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0D3940-55F2-3EB7-735D-066F94E41DAD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EB4DA7-E11A-E99A-2447-D9D75011BF45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154CC1-6D1B-A1FB-C671-ABABCDE979D9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2ADB8E-C960-2DA3-4CB2-F3537104B8B6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F7DF2C-605A-CE50-33AE-8F8D3EBDF624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4B894A-E611-3E6D-54ED-B287E43C176F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48C8B3-61E8-AB26-98A1-57676F0B9295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6FD508-C5DB-E5AD-599C-4299E8266BC3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1A8D5A-D6EF-2C26-F188-477179388594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D21A72-052F-8ECC-D86B-95F27C45C856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06B325-DEA7-9194-B49D-FAC8E681B833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16914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DE46-E721-71D1-9ABC-DD66B2B38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8C00-9AE2-ABC7-D796-1CA2EF21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80DE9-8630-1F5B-D044-9899819F6611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D92B7B-A92E-4341-D7AC-A641A4F3B322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75CA6-4329-8A03-870E-295A5CAEA614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8261CA-658E-77B4-FD3D-492650EA6B28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0C698D-F0FC-7125-1AA4-858DD9B38EC4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E3B299-E8B9-68F2-9847-4143DEB607EB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2E2596-9CB3-E1D7-4F9B-D8F113B0CC56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3008CF-2D59-B3B2-C8D9-52C1BFB2FCE4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060117-DC81-4DAE-6E70-30DD40259B26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8DB7A7-7AB2-296D-BCBC-4F954E448C0A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6F5115-0BB1-9A72-D886-A4D03473DDE2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562A58-F4FC-1D9E-FAD1-B551336E2FAB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31A08A-02A8-1C3F-E160-0297DEC2ECD1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1C4FB1-8110-E953-B1DE-220F7088CD07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EF3E60-44F0-8C7B-B61C-7FEF065C1843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1FB38B-884A-256B-C227-8B73F2A0B7D3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B6BB0B-0A9A-21DF-A1B0-7D8975FE2BDD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0549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7DC0-4A6A-70B0-9648-0A553E58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8398-F756-2722-81E1-28C7CD3A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6B6AD5-0A0F-C795-DFF3-476E917B63AB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2594FB-4F85-9F76-3EBB-0BB4C00659FF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FF3849-2B46-D8B5-6193-6A714DF5271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A57E7-EB6C-5473-AEB1-0AA41067053C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64A633-D35D-E9A5-BEE6-7E8854E2EF50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4C1864-3968-1042-3005-1E576D3A9B9F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1C3BCC-EB6F-D770-5481-BA893D7F01AE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CD8FEA-5C58-73D6-E34D-F70FA5D61528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DAF8F8-1DD7-E594-6F4F-513B7F314D97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CBD914-707F-A3F4-20B6-FE5B5A771E2B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3A3216-8528-CBD5-04B3-656B13293C4F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C7859E-3DCE-AC74-A874-540442E653F7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30A816-C0FE-7D8B-C860-4D0C1AA05AE1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42B3E2-CCE5-C7D9-4040-B9BB2EB1049F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820DA3-385B-5752-EC07-36D72EBFF065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C4DC86-6171-3F3F-22CE-49FED16370C7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29FE7F-E36C-DD54-374F-4022BC9DDCB0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54970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6E6DD-58BC-C1F8-4A3B-0EDB41F5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C515-C042-1E38-ABB8-AFD516D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29B83F-14E6-D089-8619-882064C6A8FE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AF7D99-076A-F5E7-3959-3171BE7E57AC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B60F58-4AD6-FA27-1BC8-11B021874F82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863939-4868-9B39-FF13-7F53497C9445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EDF6BC-AC79-E980-8D72-E423CB3E252D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D46779-79A6-BE7C-7724-689F8F2D1D84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83B044-5194-4D03-47E1-876E35D3B4E3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C4F8A1-FB75-4FE4-449D-DAD3CF8217A2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55EF83-687E-5918-1050-84A9A5F58FEF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59B1B-B082-EE91-6842-A8956E2A8570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E11570-8C7F-DA51-ACAA-FD294F3D15FB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168B70-4779-9056-3F88-993F8C93008F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D000BB-02E5-E3A9-CC78-0356C6D4680B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7E20BC-366F-7C30-5625-1B81E849C4FA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D32086-BBAB-91D2-DB54-4F9049B0EA32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33D1E2-7B04-C128-71C6-32E0863325AA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0E4A159-FE88-8071-DA6E-787984CA62FD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25920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AA828-2BA0-1DB9-7DE4-DB379E5A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70FF-6E7B-273C-C9DB-BBB53CDE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744DDC-FC0E-DCFF-831C-80C9A5908664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C4F1DB-4EC6-4938-4C0A-CAD696A1E815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0FEC95-2583-775D-EAD5-8524C17E40C1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D7014C-0955-18DE-025A-1B4407C2A2F9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F2EF72-30A4-9565-8847-C91786CA4B96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B518A2-3AE9-A18D-8538-3B03C427D15A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A31EB5-79FB-CA62-BA44-5CCE6349AAFC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949F7-B330-C792-D10E-B4E6C32D134C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68F906-F860-7D6D-DEB4-06875398C070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6D3F08-FD11-1825-AF1C-C00E36EEF812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5EBC1D-0CC4-4A66-0F7D-53D32195B2C4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EB3872-6D05-17CF-8669-0A1D38AAC5F7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A998E7-F32A-A253-8100-6C8C1A017FCC}"/>
              </a:ext>
            </a:extLst>
          </p:cNvPr>
          <p:cNvSpPr/>
          <p:nvPr/>
        </p:nvSpPr>
        <p:spPr>
          <a:xfrm>
            <a:off x="37954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EE536C-BDCA-2F97-8204-FBCAF8E7FFA0}"/>
              </a:ext>
            </a:extLst>
          </p:cNvPr>
          <p:cNvSpPr/>
          <p:nvPr/>
        </p:nvSpPr>
        <p:spPr>
          <a:xfrm>
            <a:off x="4709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C63D44-F6B4-BDC8-73A0-433870841836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280F18-796A-BFE2-D58B-49F734DCC504}"/>
              </a:ext>
            </a:extLst>
          </p:cNvPr>
          <p:cNvSpPr/>
          <p:nvPr/>
        </p:nvSpPr>
        <p:spPr>
          <a:xfrm>
            <a:off x="56242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BAB43B-3B6F-617D-E76B-6103F987613A}"/>
              </a:ext>
            </a:extLst>
          </p:cNvPr>
          <p:cNvSpPr/>
          <p:nvPr/>
        </p:nvSpPr>
        <p:spPr>
          <a:xfrm>
            <a:off x="6538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071329-F61B-50F2-C5EF-73B7AB69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11" y="3155556"/>
            <a:ext cx="2549576" cy="25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17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4518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85623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987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</p:spTree>
    <p:extLst>
      <p:ext uri="{BB962C8B-B14F-4D97-AF65-F5344CB8AC3E}">
        <p14:creationId xmlns:p14="http://schemas.microsoft.com/office/powerpoint/2010/main" val="1744592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</p:spTree>
    <p:extLst>
      <p:ext uri="{BB962C8B-B14F-4D97-AF65-F5344CB8AC3E}">
        <p14:creationId xmlns:p14="http://schemas.microsoft.com/office/powerpoint/2010/main" val="4067115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83BA074-8983-4ECD-B44F-7F41FA615CB5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FB1E604-80A1-416E-B7DB-3FF5CDF53916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7372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EF164B-7EDB-477E-8157-983773CB6317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1166182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A41739-9144-4879-9F05-53D7152A7B74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1668694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576D3D-6DC0-4374-BAEA-AE752747E386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7FE8C-D697-48D8-AD76-891B2ED102E3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A2468D-7E00-499A-8EE0-AEAA5CCA9104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395D69-F0C2-4635-8D5B-BBD4A841C8F8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2063322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576D3D-6DC0-4374-BAEA-AE752747E386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7FE8C-D697-48D8-AD76-891B2ED102E3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A2468D-7E00-499A-8EE0-AEAA5CCA9104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BE4623-EEF4-4494-B51F-C72FC31E302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8EE4E8-37ED-45B1-9859-5685721AECF6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E3EE7-B115-4C45-B85E-94041867C606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ED5FDA-C0F9-4611-96C5-262F57C53C2E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40353337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4080A1-F508-425C-92AA-60B34AC7D178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2136174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65FB9A-922A-430D-A80E-CE45AB04CFBA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022894-6D48-4D1D-A87C-C47A974BA6D2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BBB16FE-827A-4FC4-81DA-957D05F383C1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356857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786953" y="3197444"/>
            <a:ext cx="158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??? levels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58CE55-7424-41CA-84F5-C052C9B0473C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84679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85623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6CCFA9C6-53EE-46AA-AB6A-37D5677528C8}"/>
              </a:ext>
            </a:extLst>
          </p:cNvPr>
          <p:cNvSpPr/>
          <p:nvPr/>
        </p:nvSpPr>
        <p:spPr>
          <a:xfrm>
            <a:off x="8328160" y="4552969"/>
            <a:ext cx="218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  <a:cs typeface="Courier New" panose="02070309020205020404" pitchFamily="49" charset="0"/>
              </a:rPr>
              <a:t>pairs of numbers that add to</a:t>
            </a:r>
          </a:p>
        </p:txBody>
      </p:sp>
    </p:spTree>
    <p:extLst>
      <p:ext uri="{BB962C8B-B14F-4D97-AF65-F5344CB8AC3E}">
        <p14:creationId xmlns:p14="http://schemas.microsoft.com/office/powerpoint/2010/main" val="19398698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433491" y="3197444"/>
            <a:ext cx="2290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log(n)</a:t>
            </a:r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levels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56B5AB-0AF5-4187-A780-33E6100C9AA0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25181420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0106C-CEEC-4C93-B1DA-DDABF23EC7E7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433491" y="3197444"/>
            <a:ext cx="2290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log(n)</a:t>
            </a:r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levels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FC1AF6-2BA1-4F6D-BC20-795A6ABC6C2B}"/>
              </a:ext>
            </a:extLst>
          </p:cNvPr>
          <p:cNvSpPr txBox="1"/>
          <p:nvPr/>
        </p:nvSpPr>
        <p:spPr>
          <a:xfrm>
            <a:off x="8363323" y="550121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log(n)</a:t>
            </a:r>
            <a:endParaRPr lang="en-US" sz="280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397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F557F-8528-6B67-1653-C478B8CEB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5AC56-34C4-452F-E8C9-0FE9CC3CED7D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25A88-58EA-4E91-4829-468D15330B04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F9E3F-1493-5C9F-8475-1BB60FA11EA5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BC09A-EB7F-50E9-6632-C7DA5380B1E7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982CD-C022-B875-FBDD-36B5533D201A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07C8B-313B-E30A-1127-C3D83FFFABA4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96B06-AABF-5E49-C135-5FE603BE70CF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14AC70-BD70-08EF-B6C7-A5ABABC3C8D7}"/>
              </a:ext>
            </a:extLst>
          </p:cNvPr>
          <p:cNvSpPr txBox="1"/>
          <p:nvPr/>
        </p:nvSpPr>
        <p:spPr>
          <a:xfrm>
            <a:off x="8915990" y="1311175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9CF4B-06AF-3E6F-810E-08B0E2C2F420}"/>
              </a:ext>
            </a:extLst>
          </p:cNvPr>
          <p:cNvSpPr txBox="1"/>
          <p:nvPr/>
        </p:nvSpPr>
        <p:spPr>
          <a:xfrm>
            <a:off x="10529046" y="1311175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BE58A3-D102-5C27-EAF3-D8D567C9FE8A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8C0B33-373D-366F-98A9-4C859E02C8F1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F1B962-5CB5-D95E-4558-4358BACAD694}"/>
              </a:ext>
            </a:extLst>
          </p:cNvPr>
          <p:cNvSpPr txBox="1"/>
          <p:nvPr/>
        </p:nvSpPr>
        <p:spPr>
          <a:xfrm>
            <a:off x="849684" y="554018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C85F48-3B8F-6D78-2C14-E37EACA0535B}"/>
              </a:ext>
            </a:extLst>
          </p:cNvPr>
          <p:cNvGrpSpPr/>
          <p:nvPr/>
        </p:nvGrpSpPr>
        <p:grpSpPr>
          <a:xfrm>
            <a:off x="2213283" y="2154071"/>
            <a:ext cx="1200398" cy="3071288"/>
            <a:chOff x="2213283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F054DCE9-2D59-9F9C-FB67-2DDEFD93FC34}"/>
                    </a:ext>
                  </a:extLst>
                </p:cNvPr>
                <p:cNvSpPr/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F054DCE9-2D59-9F9C-FB67-2DDEFD93F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26890686-ECD1-40B8-8112-027665742C8C}"/>
                    </a:ext>
                  </a:extLst>
                </p:cNvPr>
                <p:cNvSpPr/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26890686-ECD1-40B8-8112-027665742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3B86AE1-4A42-C6ED-CC5C-739B3EE97BDA}"/>
                    </a:ext>
                  </a:extLst>
                </p:cNvPr>
                <p:cNvSpPr/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3B86AE1-4A42-C6ED-CC5C-739B3EE97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EF40EE-F62A-7894-7FA4-FEB9E323EF99}"/>
              </a:ext>
            </a:extLst>
          </p:cNvPr>
          <p:cNvGrpSpPr/>
          <p:nvPr/>
        </p:nvGrpSpPr>
        <p:grpSpPr>
          <a:xfrm>
            <a:off x="4857156" y="2154071"/>
            <a:ext cx="1200398" cy="3071288"/>
            <a:chOff x="4857156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01AB4D9C-3B61-3C6A-3D56-9169AC1E05B5}"/>
                    </a:ext>
                  </a:extLst>
                </p:cNvPr>
                <p:cNvSpPr/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01AB4D9C-3B61-3C6A-3D56-9169AC1E0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C3670A4-BC1C-2A05-8349-B2144E69D85E}"/>
                    </a:ext>
                  </a:extLst>
                </p:cNvPr>
                <p:cNvSpPr/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C3670A4-BC1C-2A05-8349-B2144E69D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003CF47D-7F97-F7B5-90FF-AD0EECB7C33C}"/>
                    </a:ext>
                  </a:extLst>
                </p:cNvPr>
                <p:cNvSpPr/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003CF47D-7F97-F7B5-90FF-AD0EECB7C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7E991C-3DDD-A47A-3B76-D970B1D60D00}"/>
              </a:ext>
            </a:extLst>
          </p:cNvPr>
          <p:cNvGrpSpPr/>
          <p:nvPr/>
        </p:nvGrpSpPr>
        <p:grpSpPr>
          <a:xfrm>
            <a:off x="3539982" y="2154071"/>
            <a:ext cx="1216476" cy="3071288"/>
            <a:chOff x="3539982" y="2154071"/>
            <a:chExt cx="1216476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41AEFC82-3A1B-830B-4798-19EA6B876E48}"/>
                    </a:ext>
                  </a:extLst>
                </p:cNvPr>
                <p:cNvSpPr/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41AEFC82-3A1B-830B-4798-19EA6B876E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6E44C22-33F1-C108-A77D-A20C4646F6BF}"/>
                    </a:ext>
                  </a:extLst>
                </p:cNvPr>
                <p:cNvSpPr/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96E44C22-33F1-C108-A77D-A20C4646F6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47434072-ED57-6D91-538B-62DEDCB677D7}"/>
                    </a:ext>
                  </a:extLst>
                </p:cNvPr>
                <p:cNvSpPr/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47434072-ED57-6D91-538B-62DEDCB677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79EB549-C6CA-8604-EC86-CF3419FA01D6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1CE574C-673C-3D15-F9E8-F29EA3C68EFF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F1CE574C-673C-3D15-F9E8-F29EA3C68E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F13E0D51-99E9-6E8E-1C14-A8A9647EAD15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F13E0D51-99E9-6E8E-1C14-A8A9647EAD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3A3506BA-60A6-5888-FC6A-ADAE97DEDA88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3A3506BA-60A6-5888-FC6A-ADAE97DEDA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657B0E7-6E99-785B-6373-7AC73022C63B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0ECDB11-5AB4-5470-5E6D-158EC59E182D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2C7C91A-ADB7-E20D-4584-663F2EF17359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505F8E6A-730E-9A07-8EB5-7A504282CA44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46D422-3A92-03EE-26FC-C481C7E6AAD6}"/>
              </a:ext>
            </a:extLst>
          </p:cNvPr>
          <p:cNvGrpSpPr/>
          <p:nvPr/>
        </p:nvGrpSpPr>
        <p:grpSpPr>
          <a:xfrm>
            <a:off x="9008153" y="2167014"/>
            <a:ext cx="1222535" cy="3046230"/>
            <a:chOff x="9008153" y="2167014"/>
            <a:chExt cx="1222535" cy="3046230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00468A6-08F0-6534-C938-882E970C842D}"/>
                </a:ext>
              </a:extLst>
            </p:cNvPr>
            <p:cNvSpPr/>
            <p:nvPr/>
          </p:nvSpPr>
          <p:spPr>
            <a:xfrm>
              <a:off x="9008153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5A05BBB-1C5E-E999-AB7D-DB1AB88B4002}"/>
                </a:ext>
              </a:extLst>
            </p:cNvPr>
            <p:cNvSpPr/>
            <p:nvPr/>
          </p:nvSpPr>
          <p:spPr>
            <a:xfrm>
              <a:off x="9030290" y="3265871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C7E08A6D-78E8-668E-4509-EE587F29B4D7}"/>
                </a:ext>
              </a:extLst>
            </p:cNvPr>
            <p:cNvSpPr/>
            <p:nvPr/>
          </p:nvSpPr>
          <p:spPr>
            <a:xfrm>
              <a:off x="9030290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D1E6EDA-3B55-7022-0C63-A98D85AEE9DF}"/>
              </a:ext>
            </a:extLst>
          </p:cNvPr>
          <p:cNvGrpSpPr/>
          <p:nvPr/>
        </p:nvGrpSpPr>
        <p:grpSpPr>
          <a:xfrm>
            <a:off x="10506768" y="2208153"/>
            <a:ext cx="1216361" cy="3008130"/>
            <a:chOff x="10506768" y="2208153"/>
            <a:chExt cx="1216361" cy="300813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D6F9D53-EFC5-540F-17B8-85FA1E84ED75}"/>
                </a:ext>
              </a:extLst>
            </p:cNvPr>
            <p:cNvSpPr/>
            <p:nvPr/>
          </p:nvSpPr>
          <p:spPr>
            <a:xfrm>
              <a:off x="10516293" y="325938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D9ED661-BEDF-A402-C356-FB2086CE961B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271E5B5-C2BF-DABC-8E60-E9363A115631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0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08E6-BF46-EB20-0078-BCB2029B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79888-0955-7A01-99EF-72E51BDC7009}"/>
              </a:ext>
            </a:extLst>
          </p:cNvPr>
          <p:cNvSpPr txBox="1"/>
          <p:nvPr/>
        </p:nvSpPr>
        <p:spPr>
          <a:xfrm>
            <a:off x="2213283" y="1285875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DFEC6-57EC-83ED-4533-DA64537688B8}"/>
              </a:ext>
            </a:extLst>
          </p:cNvPr>
          <p:cNvSpPr txBox="1"/>
          <p:nvPr/>
        </p:nvSpPr>
        <p:spPr>
          <a:xfrm>
            <a:off x="3708708" y="1285875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FF0F3-C3B6-CA45-21A6-23C15C09EE5F}"/>
              </a:ext>
            </a:extLst>
          </p:cNvPr>
          <p:cNvSpPr txBox="1"/>
          <p:nvPr/>
        </p:nvSpPr>
        <p:spPr>
          <a:xfrm>
            <a:off x="634882" y="227558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08EA6-39AB-7B3C-80A7-B3BC96F75967}"/>
              </a:ext>
            </a:extLst>
          </p:cNvPr>
          <p:cNvSpPr txBox="1"/>
          <p:nvPr/>
        </p:nvSpPr>
        <p:spPr>
          <a:xfrm>
            <a:off x="-9525" y="458063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A33F69-370F-7F7F-C966-CB6B79AC6F31}"/>
              </a:ext>
            </a:extLst>
          </p:cNvPr>
          <p:cNvGrpSpPr/>
          <p:nvPr/>
        </p:nvGrpSpPr>
        <p:grpSpPr>
          <a:xfrm>
            <a:off x="2213283" y="2154071"/>
            <a:ext cx="1200398" cy="3071288"/>
            <a:chOff x="2213283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549B695-5F42-FF6C-09E9-D9626EF27DE9}"/>
                    </a:ext>
                  </a:extLst>
                </p:cNvPr>
                <p:cNvSpPr/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549B695-5F42-FF6C-09E9-D9626EF27D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1B6081E-9323-EB03-036F-A338D1B3DA01}"/>
                    </a:ext>
                  </a:extLst>
                </p:cNvPr>
                <p:cNvSpPr/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1B6081E-9323-EB03-036F-A338D1B3D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9AFD8B47-1559-3F73-FA7F-9222B076673D}"/>
                    </a:ext>
                  </a:extLst>
                </p:cNvPr>
                <p:cNvSpPr/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9AFD8B47-1559-3F73-FA7F-9222B07667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4E8B7F-701D-5522-67EB-F58DC8D7044B}"/>
              </a:ext>
            </a:extLst>
          </p:cNvPr>
          <p:cNvSpPr txBox="1"/>
          <p:nvPr/>
        </p:nvSpPr>
        <p:spPr>
          <a:xfrm>
            <a:off x="-9525" y="3413029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F0F41-77AA-0145-C73D-F070322A2EE5}"/>
              </a:ext>
            </a:extLst>
          </p:cNvPr>
          <p:cNvSpPr txBox="1"/>
          <p:nvPr/>
        </p:nvSpPr>
        <p:spPr>
          <a:xfrm>
            <a:off x="4756458" y="1304270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7A2A39-1A4D-315E-7931-B874F18D3687}"/>
              </a:ext>
            </a:extLst>
          </p:cNvPr>
          <p:cNvGrpSpPr/>
          <p:nvPr/>
        </p:nvGrpSpPr>
        <p:grpSpPr>
          <a:xfrm>
            <a:off x="4857156" y="2154071"/>
            <a:ext cx="1200398" cy="3071288"/>
            <a:chOff x="4857156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6E79336F-DFBA-555E-05FA-6B91CA48AFCC}"/>
                    </a:ext>
                  </a:extLst>
                </p:cNvPr>
                <p:cNvSpPr/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6E79336F-DFBA-555E-05FA-6B91CA48AF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B5883878-013D-B473-4E0C-82E0BD53F734}"/>
                    </a:ext>
                  </a:extLst>
                </p:cNvPr>
                <p:cNvSpPr/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B5883878-013D-B473-4E0C-82E0BD53F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D224C9EE-2805-39DC-7F6A-F5BBE82263CF}"/>
                    </a:ext>
                  </a:extLst>
                </p:cNvPr>
                <p:cNvSpPr/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D224C9EE-2805-39DC-7F6A-F5BBE82263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D14F4D-297C-71D2-6EC6-6838C72FE472}"/>
              </a:ext>
            </a:extLst>
          </p:cNvPr>
          <p:cNvSpPr txBox="1"/>
          <p:nvPr/>
        </p:nvSpPr>
        <p:spPr>
          <a:xfrm>
            <a:off x="7524733" y="130427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FC858-08E9-6273-B326-5EAB0B5EBA34}"/>
              </a:ext>
            </a:extLst>
          </p:cNvPr>
          <p:cNvSpPr txBox="1"/>
          <p:nvPr/>
        </p:nvSpPr>
        <p:spPr>
          <a:xfrm>
            <a:off x="8915990" y="1311175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6800EB-9FA3-58E3-5F20-9E4EA2F8EFF8}"/>
              </a:ext>
            </a:extLst>
          </p:cNvPr>
          <p:cNvSpPr txBox="1"/>
          <p:nvPr/>
        </p:nvSpPr>
        <p:spPr>
          <a:xfrm>
            <a:off x="10529046" y="1311175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2BE56-4041-9342-F4A8-C85A7A3C85D3}"/>
              </a:ext>
            </a:extLst>
          </p:cNvPr>
          <p:cNvGrpSpPr/>
          <p:nvPr/>
        </p:nvGrpSpPr>
        <p:grpSpPr>
          <a:xfrm>
            <a:off x="3539982" y="2154071"/>
            <a:ext cx="1216476" cy="3071288"/>
            <a:chOff x="3539982" y="2154071"/>
            <a:chExt cx="1216476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23CC084-436D-F0D8-4C70-F336C9B57ED4}"/>
                    </a:ext>
                  </a:extLst>
                </p:cNvPr>
                <p:cNvSpPr/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23CC084-436D-F0D8-4C70-F336C9B57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80A4C48-4E3F-492E-F79D-7175868BA4CC}"/>
                    </a:ext>
                  </a:extLst>
                </p:cNvPr>
                <p:cNvSpPr/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80A4C48-4E3F-492E-F79D-7175868BA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2C91E172-B4B3-579C-421B-462B67B20DE1}"/>
                    </a:ext>
                  </a:extLst>
                </p:cNvPr>
                <p:cNvSpPr/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2C91E172-B4B3-579C-421B-462B67B20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66311D-A6C6-D855-74B7-7BFA39850224}"/>
              </a:ext>
            </a:extLst>
          </p:cNvPr>
          <p:cNvSpPr txBox="1"/>
          <p:nvPr/>
        </p:nvSpPr>
        <p:spPr>
          <a:xfrm>
            <a:off x="6107982" y="1304270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1C3F34-041B-603F-86FC-CCFCBF8A2452}"/>
              </a:ext>
            </a:extLst>
          </p:cNvPr>
          <p:cNvSpPr txBox="1"/>
          <p:nvPr/>
        </p:nvSpPr>
        <p:spPr>
          <a:xfrm>
            <a:off x="-9525" y="270212"/>
            <a:ext cx="12201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E8A249-87B5-0285-4B27-6251C8F7A675}"/>
              </a:ext>
            </a:extLst>
          </p:cNvPr>
          <p:cNvGrpSpPr/>
          <p:nvPr/>
        </p:nvGrpSpPr>
        <p:grpSpPr>
          <a:xfrm>
            <a:off x="6232821" y="2167014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F3BF1E40-3F42-9828-8BB2-3B42224C5956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F3BF1E40-3F42-9828-8BB2-3B42224C59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F488919A-7508-B53C-1A06-C6935F021032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F488919A-7508-B53C-1A06-C6935F0210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BC97D238-03F5-8FDC-F299-B3029CF95AFF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BC97D238-03F5-8FDC-F299-B3029CF95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12694D-62B4-5B8F-2A3C-AB94E29FA451}"/>
              </a:ext>
            </a:extLst>
          </p:cNvPr>
          <p:cNvGrpSpPr/>
          <p:nvPr/>
        </p:nvGrpSpPr>
        <p:grpSpPr>
          <a:xfrm>
            <a:off x="7601437" y="2167014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76E9775-ABEA-1B08-C811-FDECB0EB5AB8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AB9EF2-453C-404A-0FF8-03FA294C16B7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B805D8F-D199-6ECF-1D15-AE97E246432A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D4A188-FF6D-58A4-7C11-A67DA9B183CD}"/>
              </a:ext>
            </a:extLst>
          </p:cNvPr>
          <p:cNvGrpSpPr/>
          <p:nvPr/>
        </p:nvGrpSpPr>
        <p:grpSpPr>
          <a:xfrm>
            <a:off x="9008153" y="2167014"/>
            <a:ext cx="1222535" cy="3046230"/>
            <a:chOff x="9008153" y="2167014"/>
            <a:chExt cx="1222535" cy="30462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AB9A3-92AE-EFCA-372E-746F02C93278}"/>
                </a:ext>
              </a:extLst>
            </p:cNvPr>
            <p:cNvSpPr/>
            <p:nvPr/>
          </p:nvSpPr>
          <p:spPr>
            <a:xfrm>
              <a:off x="9008153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4F55CC5-1294-0073-90FE-C8FF2A9B5253}"/>
                </a:ext>
              </a:extLst>
            </p:cNvPr>
            <p:cNvSpPr/>
            <p:nvPr/>
          </p:nvSpPr>
          <p:spPr>
            <a:xfrm>
              <a:off x="9030290" y="3265871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37D585-F9CF-B63A-85C8-63D716267B42}"/>
                </a:ext>
              </a:extLst>
            </p:cNvPr>
            <p:cNvSpPr/>
            <p:nvPr/>
          </p:nvSpPr>
          <p:spPr>
            <a:xfrm>
              <a:off x="9030290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131A92-5C4E-B50D-66F8-17990C4F0012}"/>
              </a:ext>
            </a:extLst>
          </p:cNvPr>
          <p:cNvGrpSpPr/>
          <p:nvPr/>
        </p:nvGrpSpPr>
        <p:grpSpPr>
          <a:xfrm>
            <a:off x="10506768" y="2208153"/>
            <a:ext cx="1216361" cy="3008130"/>
            <a:chOff x="10506768" y="2208153"/>
            <a:chExt cx="1216361" cy="300813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246DD-ED46-1858-B5EF-5A9F1653BA88}"/>
                </a:ext>
              </a:extLst>
            </p:cNvPr>
            <p:cNvSpPr/>
            <p:nvPr/>
          </p:nvSpPr>
          <p:spPr>
            <a:xfrm>
              <a:off x="10516293" y="325938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22ECCD2-D0E3-858C-4360-A455D83718FD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2A05ECE-70A5-CD36-4D95-4BD2DBE83CC0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C512ABE-1CA9-E2DE-5588-BE972B284DF9}"/>
              </a:ext>
            </a:extLst>
          </p:cNvPr>
          <p:cNvSpPr txBox="1"/>
          <p:nvPr/>
        </p:nvSpPr>
        <p:spPr>
          <a:xfrm>
            <a:off x="849684" y="554018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FCF38AA-6A24-40A0-B1D7-0E203BEAEDFF}"/>
                  </a:ext>
                </a:extLst>
              </p:cNvPr>
              <p:cNvSpPr/>
              <p:nvPr/>
            </p:nvSpPr>
            <p:spPr>
              <a:xfrm>
                <a:off x="2213282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FCF38AA-6A24-40A0-B1D7-0E203BEAE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82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F702ED1-AB4A-7329-5BB3-660761C2B5B9}"/>
                  </a:ext>
                </a:extLst>
              </p:cNvPr>
              <p:cNvSpPr/>
              <p:nvPr/>
            </p:nvSpPr>
            <p:spPr>
              <a:xfrm>
                <a:off x="3547635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F702ED1-AB4A-7329-5BB3-660761C2B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35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8A9C384-1891-E998-FB67-191D7D54E585}"/>
                  </a:ext>
                </a:extLst>
              </p:cNvPr>
              <p:cNvSpPr/>
              <p:nvPr/>
            </p:nvSpPr>
            <p:spPr>
              <a:xfrm>
                <a:off x="4857156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8A9C384-1891-E998-FB67-191D7D54E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56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68C91E9-19C2-FE27-0B7D-5E01E49CD179}"/>
                  </a:ext>
                </a:extLst>
              </p:cNvPr>
              <p:cNvSpPr/>
              <p:nvPr/>
            </p:nvSpPr>
            <p:spPr>
              <a:xfrm>
                <a:off x="6243570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68C91E9-19C2-FE27-0B7D-5E01E49C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570" y="5418674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BF28E2-5A8A-B6CE-1D72-79922A380B62}"/>
              </a:ext>
            </a:extLst>
          </p:cNvPr>
          <p:cNvSpPr/>
          <p:nvPr/>
        </p:nvSpPr>
        <p:spPr>
          <a:xfrm>
            <a:off x="7601437" y="5418674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D1810AD-5712-768C-1C27-F80711796BF7}"/>
              </a:ext>
            </a:extLst>
          </p:cNvPr>
          <p:cNvSpPr/>
          <p:nvPr/>
        </p:nvSpPr>
        <p:spPr>
          <a:xfrm>
            <a:off x="9030290" y="5418674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0056622-3D38-4626-2ECE-1EA52ED93E2F}"/>
              </a:ext>
            </a:extLst>
          </p:cNvPr>
          <p:cNvSpPr/>
          <p:nvPr/>
        </p:nvSpPr>
        <p:spPr>
          <a:xfrm>
            <a:off x="10505764" y="5418674"/>
            <a:ext cx="1200399" cy="766238"/>
          </a:xfrm>
          <a:prstGeom prst="roundRect">
            <a:avLst>
              <a:gd name="adj" fmla="val 2786"/>
            </a:avLst>
          </a:prstGeom>
          <a:noFill/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546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8AC1-E0BE-41AB-6A3F-D9B010DE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7A4241A-1051-371A-57A7-56F508DCD0BE}"/>
              </a:ext>
            </a:extLst>
          </p:cNvPr>
          <p:cNvSpPr/>
          <p:nvPr/>
        </p:nvSpPr>
        <p:spPr>
          <a:xfrm>
            <a:off x="3417073" y="1958791"/>
            <a:ext cx="5117325" cy="2069870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recording</a:t>
            </a:r>
          </a:p>
          <a:p>
            <a:pPr algn="ctr"/>
            <a:endParaRPr lang="en-US" sz="3200">
              <a:solidFill>
                <a:srgbClr val="00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292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1D4B3A8-AFC4-3199-DE6C-0E3F5456FAA2}"/>
              </a:ext>
            </a:extLst>
          </p:cNvPr>
          <p:cNvGrpSpPr/>
          <p:nvPr/>
        </p:nvGrpSpPr>
        <p:grpSpPr>
          <a:xfrm>
            <a:off x="1913663" y="876992"/>
            <a:ext cx="5083097" cy="2560037"/>
            <a:chOff x="1913663" y="876992"/>
            <a:chExt cx="5083097" cy="256003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A5BA7D-E443-9EF3-C37A-BA757240B726}"/>
                </a:ext>
              </a:extLst>
            </p:cNvPr>
            <p:cNvGrpSpPr/>
            <p:nvPr/>
          </p:nvGrpSpPr>
          <p:grpSpPr>
            <a:xfrm>
              <a:off x="1913663" y="1762846"/>
              <a:ext cx="2468882" cy="1674183"/>
              <a:chOff x="415586" y="2075266"/>
              <a:chExt cx="2468882" cy="167418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2033A8-017D-D555-1706-9A9D53E816D0}"/>
                  </a:ext>
                </a:extLst>
              </p:cNvPr>
              <p:cNvSpPr/>
              <p:nvPr/>
            </p:nvSpPr>
            <p:spPr>
              <a:xfrm>
                <a:off x="415588" y="2075266"/>
                <a:ext cx="2468880" cy="1674183"/>
              </a:xfrm>
              <a:prstGeom prst="rect">
                <a:avLst/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4F64D-1274-F3EC-F8F4-45D9A7DDCC1E}"/>
                  </a:ext>
                </a:extLst>
              </p:cNvPr>
              <p:cNvSpPr txBox="1"/>
              <p:nvPr/>
            </p:nvSpPr>
            <p:spPr>
              <a:xfrm>
                <a:off x="415588" y="2076219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mergesort</a:t>
                </a:r>
                <a:endParaRPr lang="en-US" sz="10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91A6CEF-EFEF-4D8E-6221-9F2EF15EF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87" y="2322440"/>
                <a:ext cx="2468880" cy="0"/>
              </a:xfrm>
              <a:prstGeom prst="line">
                <a:avLst/>
              </a:prstGeom>
              <a:ln>
                <a:solidFill>
                  <a:srgbClr val="002B3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29443A-D0AE-97C3-DEE4-A8F41E521219}"/>
                  </a:ext>
                </a:extLst>
              </p:cNvPr>
              <p:cNvSpPr txBox="1"/>
              <p:nvPr/>
            </p:nvSpPr>
            <p:spPr>
              <a:xfrm>
                <a:off x="415587" y="2326253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L=[7, 6, 5, 4]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8978EE2-E6E3-296C-25B1-5DEA84274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87" y="2572474"/>
                <a:ext cx="2468880" cy="0"/>
              </a:xfrm>
              <a:prstGeom prst="line">
                <a:avLst/>
              </a:prstGeom>
              <a:ln>
                <a:solidFill>
                  <a:srgbClr val="002B3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132516-B225-14F5-6EF8-B8B0ABCEF894}"/>
                  </a:ext>
                </a:extLst>
              </p:cNvPr>
              <p:cNvSpPr txBox="1"/>
              <p:nvPr/>
            </p:nvSpPr>
            <p:spPr>
              <a:xfrm>
                <a:off x="415586" y="2579899"/>
                <a:ext cx="2468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42: Base case? No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46: </a:t>
                </a:r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Lleft</a:t>
                </a: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...</a:t>
                </a:r>
              </a:p>
            </p:txBody>
          </p:sp>
        </p:grp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2361797-D63D-CADC-3202-08D6DC754883}"/>
                </a:ext>
              </a:extLst>
            </p:cNvPr>
            <p:cNvSpPr/>
            <p:nvPr/>
          </p:nvSpPr>
          <p:spPr>
            <a:xfrm>
              <a:off x="4120961" y="876992"/>
              <a:ext cx="715879" cy="1265029"/>
            </a:xfrm>
            <a:prstGeom prst="arc">
              <a:avLst>
                <a:gd name="adj1" fmla="val 16200000"/>
                <a:gd name="adj2" fmla="val 5663845"/>
              </a:avLst>
            </a:prstGeom>
            <a:ln w="12700">
              <a:solidFill>
                <a:srgbClr val="002B3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4F4C7E-B4ED-30D4-B3FE-2C183C26691A}"/>
                </a:ext>
              </a:extLst>
            </p:cNvPr>
            <p:cNvSpPr txBox="1"/>
            <p:nvPr/>
          </p:nvSpPr>
          <p:spPr>
            <a:xfrm>
              <a:off x="4836840" y="1386395"/>
              <a:ext cx="215992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(L=[7, 6, 5, 4])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AC83F-15D9-53FB-019E-87CAA50B0458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EC604-5F8A-2D09-9488-7E1F5E0D704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335085-BF1F-0A69-7A84-711E9DE1A9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46EE51-1F44-514D-718A-0F6D0E52A22A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B2A93-48E5-052A-0F87-0441EB35C24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L=[7]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4C295E-3801-3E04-457F-33DF2AF7F7F7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F3BA30-69D2-0D30-5B24-04CB9DF32B36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34" name="Arc 33">
            <a:extLst>
              <a:ext uri="{FF2B5EF4-FFF2-40B4-BE49-F238E27FC236}">
                <a16:creationId xmlns:a16="http://schemas.microsoft.com/office/drawing/2014/main" id="{809BB307-B042-9EDC-E5D3-137DDDB48F3F}"/>
              </a:ext>
            </a:extLst>
          </p:cNvPr>
          <p:cNvSpPr/>
          <p:nvPr/>
        </p:nvSpPr>
        <p:spPr>
          <a:xfrm>
            <a:off x="4120959" y="4240205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D4667-AFA4-0F73-DB4F-08A715EEF308}"/>
              </a:ext>
            </a:extLst>
          </p:cNvPr>
          <p:cNvSpPr txBox="1"/>
          <p:nvPr/>
        </p:nvSpPr>
        <p:spPr>
          <a:xfrm>
            <a:off x="4836838" y="4749608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(L=[7])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A4033D3-A1CB-BA60-8F42-DE314C087746}"/>
              </a:ext>
            </a:extLst>
          </p:cNvPr>
          <p:cNvSpPr/>
          <p:nvPr/>
        </p:nvSpPr>
        <p:spPr>
          <a:xfrm rot="10800000">
            <a:off x="1459365" y="4240203"/>
            <a:ext cx="715879" cy="1254333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4" grpId="0" animBg="1"/>
      <p:bldP spid="35" grpId="0"/>
      <p:bldP spid="3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AC83F-15D9-53FB-019E-87CAA50B0458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EC604-5F8A-2D09-9488-7E1F5E0D704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335085-BF1F-0A69-7A84-711E9DE1A9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46EE51-1F44-514D-718A-0F6D0E52A22A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AB2A93-48E5-052A-0F87-0441EB35C24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L=[7]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4C295E-3801-3E04-457F-33DF2AF7F7F7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F3BA30-69D2-0D30-5B24-04CB9DF32B36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34" name="Arc 33">
            <a:extLst>
              <a:ext uri="{FF2B5EF4-FFF2-40B4-BE49-F238E27FC236}">
                <a16:creationId xmlns:a16="http://schemas.microsoft.com/office/drawing/2014/main" id="{809BB307-B042-9EDC-E5D3-137DDDB48F3F}"/>
              </a:ext>
            </a:extLst>
          </p:cNvPr>
          <p:cNvSpPr/>
          <p:nvPr/>
        </p:nvSpPr>
        <p:spPr>
          <a:xfrm>
            <a:off x="4120959" y="4240205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D4667-AFA4-0F73-DB4F-08A715EEF308}"/>
              </a:ext>
            </a:extLst>
          </p:cNvPr>
          <p:cNvSpPr txBox="1"/>
          <p:nvPr/>
        </p:nvSpPr>
        <p:spPr>
          <a:xfrm>
            <a:off x="4836838" y="4749608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(L=[7])</a:t>
            </a:r>
          </a:p>
        </p:txBody>
      </p:sp>
    </p:spTree>
    <p:extLst>
      <p:ext uri="{BB962C8B-B14F-4D97-AF65-F5344CB8AC3E}">
        <p14:creationId xmlns:p14="http://schemas.microsoft.com/office/powerpoint/2010/main" val="9534638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6]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60FE1E79-9FB3-7FE4-A057-A1C4A5A88340}"/>
              </a:ext>
            </a:extLst>
          </p:cNvPr>
          <p:cNvSpPr/>
          <p:nvPr/>
        </p:nvSpPr>
        <p:spPr>
          <a:xfrm rot="10800000">
            <a:off x="1379373" y="4418173"/>
            <a:ext cx="581666" cy="1092151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52B4D6-F012-8F56-F8DF-F90F09B4FF43}"/>
              </a:ext>
            </a:extLst>
          </p:cNvPr>
          <p:cNvSpPr txBox="1"/>
          <p:nvPr/>
        </p:nvSpPr>
        <p:spPr>
          <a:xfrm>
            <a:off x="869509" y="4879838"/>
            <a:ext cx="459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[6]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3C29AF-97A0-973A-BBF0-B37F7CC61A1A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43163F-F265-3E99-FC82-C1192FA96416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1574A5-18A1-6821-3207-C82223BB2FD0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D3750B-EEAD-372F-8990-36D6ADB6834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3A30A6-8806-A3FA-A242-CFD12FA03181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L=[6]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53E258-7B5B-0E31-0819-E7928D124C0B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6F61E8-A196-4F2B-8BE5-396869F2688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58" name="Arc 57">
            <a:extLst>
              <a:ext uri="{FF2B5EF4-FFF2-40B4-BE49-F238E27FC236}">
                <a16:creationId xmlns:a16="http://schemas.microsoft.com/office/drawing/2014/main" id="{850D4D0C-82DC-1B3C-FB0F-D3C0CCB1744A}"/>
              </a:ext>
            </a:extLst>
          </p:cNvPr>
          <p:cNvSpPr/>
          <p:nvPr/>
        </p:nvSpPr>
        <p:spPr>
          <a:xfrm>
            <a:off x="4120959" y="4240205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F827CE-F093-C259-54E6-E8C6AAE5C24A}"/>
              </a:ext>
            </a:extLst>
          </p:cNvPr>
          <p:cNvSpPr txBox="1"/>
          <p:nvPr/>
        </p:nvSpPr>
        <p:spPr>
          <a:xfrm>
            <a:off x="4836838" y="4749608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(L=[6])</a:t>
            </a:r>
          </a:p>
        </p:txBody>
      </p:sp>
    </p:spTree>
    <p:extLst>
      <p:ext uri="{BB962C8B-B14F-4D97-AF65-F5344CB8AC3E}">
        <p14:creationId xmlns:p14="http://schemas.microsoft.com/office/powerpoint/2010/main" val="361849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8" grpId="0" animBg="1"/>
      <p:bldP spid="5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</p:spTree>
    <p:extLst>
      <p:ext uri="{BB962C8B-B14F-4D97-AF65-F5344CB8AC3E}">
        <p14:creationId xmlns:p14="http://schemas.microsoft.com/office/powerpoint/2010/main" val="6696781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85623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82" y="3179852"/>
                <a:ext cx="3989554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6CCFA9C6-53EE-46AA-AB6A-37D5677528C8}"/>
              </a:ext>
            </a:extLst>
          </p:cNvPr>
          <p:cNvSpPr/>
          <p:nvPr/>
        </p:nvSpPr>
        <p:spPr>
          <a:xfrm>
            <a:off x="8328160" y="4552969"/>
            <a:ext cx="218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  <a:cs typeface="Courier New" panose="02070309020205020404" pitchFamily="49" charset="0"/>
              </a:rPr>
              <a:t>pairs of numbers that add to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0458FB8-EB46-485B-B0F5-41916E0584C7}"/>
              </a:ext>
            </a:extLst>
          </p:cNvPr>
          <p:cNvSpPr/>
          <p:nvPr/>
        </p:nvSpPr>
        <p:spPr>
          <a:xfrm>
            <a:off x="10103776" y="4896311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059114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L=[7,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6A562B-F4EB-3C04-288D-EC2A5C4A739A}"/>
              </a:ext>
            </a:extLst>
          </p:cNvPr>
          <p:cNvSpPr/>
          <p:nvPr/>
        </p:nvSpPr>
        <p:spPr>
          <a:xfrm>
            <a:off x="31481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A8D3C-F50B-CDF6-ED7D-7DE9D74897CF}"/>
              </a:ext>
            </a:extLst>
          </p:cNvPr>
          <p:cNvSpPr/>
          <p:nvPr/>
        </p:nvSpPr>
        <p:spPr>
          <a:xfrm>
            <a:off x="6888916" y="4111750"/>
            <a:ext cx="195175" cy="2061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29AFB9-740A-EA7C-6665-33960B9AC7FF}"/>
              </a:ext>
            </a:extLst>
          </p:cNvPr>
          <p:cNvSpPr/>
          <p:nvPr/>
        </p:nvSpPr>
        <p:spPr>
          <a:xfrm>
            <a:off x="7158125" y="4121398"/>
            <a:ext cx="195175" cy="206127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L=[6,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1481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F4F211-C757-6590-3333-63EA31F73062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76478" y="4370637"/>
            <a:ext cx="871622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566760-F79B-60F6-A54E-208B0EE48243}"/>
              </a:ext>
            </a:extLst>
          </p:cNvPr>
          <p:cNvCxnSpPr>
            <a:cxnSpLocks/>
          </p:cNvCxnSpPr>
          <p:nvPr/>
        </p:nvCxnSpPr>
        <p:spPr>
          <a:xfrm>
            <a:off x="2276478" y="3895725"/>
            <a:ext cx="0" cy="4749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797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L=[6,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036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L=[6, 6]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D16699-26C1-D133-5829-8CEB97DAE2DF}"/>
              </a:ext>
            </a:extLst>
          </p:cNvPr>
          <p:cNvSpPr/>
          <p:nvPr/>
        </p:nvSpPr>
        <p:spPr>
          <a:xfrm>
            <a:off x="7116177" y="6081713"/>
            <a:ext cx="989598" cy="3450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590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L=[6, 7]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[6]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A95FF6-878B-77B4-7F21-502DBFA59D79}"/>
              </a:ext>
            </a:extLst>
          </p:cNvPr>
          <p:cNvGrpSpPr/>
          <p:nvPr/>
        </p:nvGrpSpPr>
        <p:grpSpPr>
          <a:xfrm>
            <a:off x="2508250" y="3871811"/>
            <a:ext cx="559803" cy="347424"/>
            <a:chOff x="2508250" y="3871811"/>
            <a:chExt cx="559803" cy="34742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F4F211-C757-6590-3333-63EA31F73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8250" y="4219235"/>
              <a:ext cx="55980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566760-F79B-60F6-A54E-208B0EE48243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0" y="3871811"/>
              <a:ext cx="0" cy="347424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FD16699-26C1-D133-5829-8CEB97DAE2DF}"/>
              </a:ext>
            </a:extLst>
          </p:cNvPr>
          <p:cNvSpPr/>
          <p:nvPr/>
        </p:nvSpPr>
        <p:spPr>
          <a:xfrm>
            <a:off x="7116177" y="6081713"/>
            <a:ext cx="989598" cy="3450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2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L=[6, 7]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53: return 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BFC2E6C-D1FF-5213-1479-B8B034C71D3B}"/>
              </a:ext>
            </a:extLst>
          </p:cNvPr>
          <p:cNvSpPr/>
          <p:nvPr/>
        </p:nvSpPr>
        <p:spPr>
          <a:xfrm rot="10800000">
            <a:off x="1434830" y="2551173"/>
            <a:ext cx="715879" cy="1236601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L=[6, 7]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53: return 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174C3C6-DC65-7596-F53E-698B14EC3001}"/>
              </a:ext>
            </a:extLst>
          </p:cNvPr>
          <p:cNvSpPr/>
          <p:nvPr/>
        </p:nvSpPr>
        <p:spPr>
          <a:xfrm>
            <a:off x="4120959" y="2551174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2D4064-A7FB-B87C-BD7D-A0407E113B35}"/>
              </a:ext>
            </a:extLst>
          </p:cNvPr>
          <p:cNvSpPr txBox="1"/>
          <p:nvPr/>
        </p:nvSpPr>
        <p:spPr>
          <a:xfrm>
            <a:off x="4836838" y="3060577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6])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BFC2E6C-D1FF-5213-1479-B8B034C71D3B}"/>
              </a:ext>
            </a:extLst>
          </p:cNvPr>
          <p:cNvSpPr/>
          <p:nvPr/>
        </p:nvSpPr>
        <p:spPr>
          <a:xfrm rot="10800000">
            <a:off x="1434830" y="2551173"/>
            <a:ext cx="715879" cy="1236601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33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</p:spTree>
    <p:extLst>
      <p:ext uri="{BB962C8B-B14F-4D97-AF65-F5344CB8AC3E}">
        <p14:creationId xmlns:p14="http://schemas.microsoft.com/office/powerpoint/2010/main" val="4157573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8D108A-9A29-7012-27B5-C249682562D6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1913661" y="3437028"/>
            <a:chExt cx="2468882" cy="167418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123610-3E99-44B5-FFA4-45780AC90B39}"/>
                </a:ext>
              </a:extLst>
            </p:cNvPr>
            <p:cNvGrpSpPr/>
            <p:nvPr/>
          </p:nvGrpSpPr>
          <p:grpSpPr>
            <a:xfrm>
              <a:off x="1913661" y="3437028"/>
              <a:ext cx="2468882" cy="1674183"/>
              <a:chOff x="1913661" y="3437028"/>
              <a:chExt cx="2468882" cy="16741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7798B-424A-D975-B892-86F9C69512B9}"/>
                  </a:ext>
                </a:extLst>
              </p:cNvPr>
              <p:cNvSpPr/>
              <p:nvPr/>
            </p:nvSpPr>
            <p:spPr>
              <a:xfrm>
                <a:off x="1913663" y="3437028"/>
                <a:ext cx="2468880" cy="1674183"/>
              </a:xfrm>
              <a:prstGeom prst="rect">
                <a:avLst/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16DA11-F72D-2141-0A24-49B2DA751598}"/>
                  </a:ext>
                </a:extLst>
              </p:cNvPr>
              <p:cNvSpPr txBox="1"/>
              <p:nvPr/>
            </p:nvSpPr>
            <p:spPr>
              <a:xfrm>
                <a:off x="1913663" y="3437981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mergesort</a:t>
                </a:r>
                <a:endParaRPr lang="en-US" sz="10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A6698F-04D7-9020-9EC3-1304A9BC7EA2}"/>
                  </a:ext>
                </a:extLst>
              </p:cNvPr>
              <p:cNvSpPr txBox="1"/>
              <p:nvPr/>
            </p:nvSpPr>
            <p:spPr>
              <a:xfrm>
                <a:off x="1913662" y="3688015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L=[5, 4]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54C19-1560-D6BE-964F-BB2C1ADCE419}"/>
                  </a:ext>
                </a:extLst>
              </p:cNvPr>
              <p:cNvSpPr txBox="1"/>
              <p:nvPr/>
            </p:nvSpPr>
            <p:spPr>
              <a:xfrm>
                <a:off x="1913661" y="3941661"/>
                <a:ext cx="24688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42: Base case? No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46: </a:t>
                </a:r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Lleft</a:t>
                </a: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...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62" y="3684202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62" y="3934236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1DAEC7B8-0ECC-A108-CF8D-6381DC43157D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72B6-C3A5-74CE-9DF4-18171B67F6DE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F8852-321E-71E1-5010-E6E96A97EC34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49EE26-829D-5664-293A-82AE1E1A2E6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53AF3B-D733-4D03-515F-11163A832BA6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A0CD6C-33FC-8232-60D7-7684BE74155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EF1831-BE8B-9123-5141-E497F7CADFF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L=[5]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FF434D-3369-1A51-E311-486A1972573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F61755-184A-280E-F4E4-6F17AD24EB67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1A1EFEA0-EB74-25D1-6305-91CA2692AD51}"/>
              </a:ext>
            </a:extLst>
          </p:cNvPr>
          <p:cNvSpPr/>
          <p:nvPr/>
        </p:nvSpPr>
        <p:spPr>
          <a:xfrm>
            <a:off x="4120959" y="4240205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259DAD-B3BD-DAC9-4DF1-D459731DC13E}"/>
              </a:ext>
            </a:extLst>
          </p:cNvPr>
          <p:cNvSpPr txBox="1"/>
          <p:nvPr/>
        </p:nvSpPr>
        <p:spPr>
          <a:xfrm>
            <a:off x="4836838" y="4749608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(L=[5])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C35ABF8-09D2-9918-D24B-8B99E7DD5EBB}"/>
              </a:ext>
            </a:extLst>
          </p:cNvPr>
          <p:cNvSpPr/>
          <p:nvPr/>
        </p:nvSpPr>
        <p:spPr>
          <a:xfrm rot="10800000">
            <a:off x="1459365" y="4240203"/>
            <a:ext cx="715879" cy="1254333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36" grpId="0" animBg="1"/>
      <p:bldP spid="37" grpId="0"/>
      <p:bldP spid="3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8D108A-9A29-7012-27B5-C249682562D6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1913661" y="3437028"/>
            <a:chExt cx="2468882" cy="167418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123610-3E99-44B5-FFA4-45780AC90B39}"/>
                </a:ext>
              </a:extLst>
            </p:cNvPr>
            <p:cNvGrpSpPr/>
            <p:nvPr/>
          </p:nvGrpSpPr>
          <p:grpSpPr>
            <a:xfrm>
              <a:off x="1913661" y="3437028"/>
              <a:ext cx="2468882" cy="1674183"/>
              <a:chOff x="1913661" y="3437028"/>
              <a:chExt cx="2468882" cy="16741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7798B-424A-D975-B892-86F9C69512B9}"/>
                  </a:ext>
                </a:extLst>
              </p:cNvPr>
              <p:cNvSpPr/>
              <p:nvPr/>
            </p:nvSpPr>
            <p:spPr>
              <a:xfrm>
                <a:off x="1913663" y="3437028"/>
                <a:ext cx="2468880" cy="1674183"/>
              </a:xfrm>
              <a:prstGeom prst="rect">
                <a:avLst/>
              </a:prstGeom>
              <a:solidFill>
                <a:srgbClr val="FDF6E3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16DA11-F72D-2141-0A24-49B2DA751598}"/>
                  </a:ext>
                </a:extLst>
              </p:cNvPr>
              <p:cNvSpPr txBox="1"/>
              <p:nvPr/>
            </p:nvSpPr>
            <p:spPr>
              <a:xfrm>
                <a:off x="1913663" y="3437981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mergesort</a:t>
                </a:r>
                <a:endParaRPr lang="en-US" sz="10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A6698F-04D7-9020-9EC3-1304A9BC7EA2}"/>
                  </a:ext>
                </a:extLst>
              </p:cNvPr>
              <p:cNvSpPr txBox="1"/>
              <p:nvPr/>
            </p:nvSpPr>
            <p:spPr>
              <a:xfrm>
                <a:off x="1913662" y="3688015"/>
                <a:ext cx="2468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L=[5, 4]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54C19-1560-D6BE-964F-BB2C1ADCE419}"/>
                  </a:ext>
                </a:extLst>
              </p:cNvPr>
              <p:cNvSpPr txBox="1"/>
              <p:nvPr/>
            </p:nvSpPr>
            <p:spPr>
              <a:xfrm>
                <a:off x="1913661" y="3941661"/>
                <a:ext cx="24688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42: Base case? No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46: </a:t>
                </a:r>
                <a:r>
                  <a:rPr lang="en-US" sz="100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Lleft</a:t>
                </a:r>
                <a:r>
                  <a:rPr lang="en-US" sz="100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[5]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62" y="3684202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62" y="3934236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1DAEC7B8-0ECC-A108-CF8D-6381DC43157D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72B6-C3A5-74CE-9DF4-18171B67F6DE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F8852-321E-71E1-5010-E6E96A97EC34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49EE26-829D-5664-293A-82AE1E1A2E6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53AF3B-D733-4D03-515F-11163A832BA6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A0CD6C-33FC-8232-60D7-7684BE74155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EF1831-BE8B-9123-5141-E497F7CADFF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L=[5]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FF434D-3369-1A51-E311-486A1972573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F61755-184A-280E-F4E4-6F17AD24EB67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1A1EFEA0-EB74-25D1-6305-91CA2692AD51}"/>
              </a:ext>
            </a:extLst>
          </p:cNvPr>
          <p:cNvSpPr/>
          <p:nvPr/>
        </p:nvSpPr>
        <p:spPr>
          <a:xfrm>
            <a:off x="4120959" y="4240205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259DAD-B3BD-DAC9-4DF1-D459731DC13E}"/>
              </a:ext>
            </a:extLst>
          </p:cNvPr>
          <p:cNvSpPr txBox="1"/>
          <p:nvPr/>
        </p:nvSpPr>
        <p:spPr>
          <a:xfrm>
            <a:off x="4836838" y="4749608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(L=[5])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C35ABF8-09D2-9918-D24B-8B99E7DD5EBB}"/>
              </a:ext>
            </a:extLst>
          </p:cNvPr>
          <p:cNvSpPr/>
          <p:nvPr/>
        </p:nvSpPr>
        <p:spPr>
          <a:xfrm rot="10800000">
            <a:off x="1459365" y="4240203"/>
            <a:ext cx="715879" cy="1254333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85623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6203082" y="3179852"/>
                <a:ext cx="3986476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  <m: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82" y="3179852"/>
                <a:ext cx="3986476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6CCFA9C6-53EE-46AA-AB6A-37D5677528C8}"/>
              </a:ext>
            </a:extLst>
          </p:cNvPr>
          <p:cNvSpPr/>
          <p:nvPr/>
        </p:nvSpPr>
        <p:spPr>
          <a:xfrm>
            <a:off x="7261360" y="4552969"/>
            <a:ext cx="218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  <a:cs typeface="Courier New" panose="02070309020205020404" pitchFamily="49" charset="0"/>
              </a:rPr>
              <a:t>pairs of numbers that add to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0458FB8-EB46-485B-B0F5-41916E0584C7}"/>
              </a:ext>
            </a:extLst>
          </p:cNvPr>
          <p:cNvSpPr/>
          <p:nvPr/>
        </p:nvSpPr>
        <p:spPr>
          <a:xfrm>
            <a:off x="9036976" y="4896311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22654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L=[5, 4]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DAEC7B8-0ECC-A108-CF8D-6381DC43157D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72B6-C3A5-74CE-9DF4-18171B67F6DE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F8852-321E-71E1-5010-E6E96A97EC34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49EE26-829D-5664-293A-82AE1E1A2E6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53AF3B-D733-4D03-515F-11163A832BA6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A0CD6C-33FC-8232-60D7-7684BE74155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EF1831-BE8B-9123-5141-E497F7CADFF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L=[4]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FF434D-3369-1A51-E311-486A1972573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F61755-184A-280E-F4E4-6F17AD24EB67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F623F9-FE0B-6CA9-17CF-2EB74DB0C5AF}"/>
              </a:ext>
            </a:extLst>
          </p:cNvPr>
          <p:cNvGrpSpPr/>
          <p:nvPr/>
        </p:nvGrpSpPr>
        <p:grpSpPr>
          <a:xfrm>
            <a:off x="4120959" y="4438868"/>
            <a:ext cx="2875799" cy="1066366"/>
            <a:chOff x="4120959" y="4438868"/>
            <a:chExt cx="2875799" cy="1066366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1A1EFEA0-EB74-25D1-6305-91CA2692AD51}"/>
                </a:ext>
              </a:extLst>
            </p:cNvPr>
            <p:cNvSpPr/>
            <p:nvPr/>
          </p:nvSpPr>
          <p:spPr>
            <a:xfrm>
              <a:off x="4120959" y="4438868"/>
              <a:ext cx="715879" cy="1066366"/>
            </a:xfrm>
            <a:prstGeom prst="arc">
              <a:avLst>
                <a:gd name="adj1" fmla="val 16200000"/>
                <a:gd name="adj2" fmla="val 5663845"/>
              </a:avLst>
            </a:prstGeom>
            <a:ln w="12700">
              <a:solidFill>
                <a:srgbClr val="002B3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59DAD-B3BD-DAC9-4DF1-D459731DC13E}"/>
                </a:ext>
              </a:extLst>
            </p:cNvPr>
            <p:cNvSpPr txBox="1"/>
            <p:nvPr/>
          </p:nvSpPr>
          <p:spPr>
            <a:xfrm>
              <a:off x="4836838" y="4749608"/>
              <a:ext cx="215992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(L=[4])</a:t>
              </a:r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AC35ABF8-09D2-9918-D24B-8B99E7DD5EBB}"/>
              </a:ext>
            </a:extLst>
          </p:cNvPr>
          <p:cNvSpPr/>
          <p:nvPr/>
        </p:nvSpPr>
        <p:spPr>
          <a:xfrm rot="10800000">
            <a:off x="1459364" y="4495656"/>
            <a:ext cx="715879" cy="99887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L=[5, 4]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DAEC7B8-0ECC-A108-CF8D-6381DC43157D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72B6-C3A5-74CE-9DF4-18171B67F6DE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F8852-321E-71E1-5010-E6E96A97EC34}"/>
              </a:ext>
            </a:extLst>
          </p:cNvPr>
          <p:cNvGrpSpPr/>
          <p:nvPr/>
        </p:nvGrpSpPr>
        <p:grpSpPr>
          <a:xfrm>
            <a:off x="1913661" y="5126059"/>
            <a:ext cx="2468882" cy="1674183"/>
            <a:chOff x="415586" y="2075266"/>
            <a:chExt cx="2468882" cy="16741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49EE26-829D-5664-293A-82AE1E1A2E63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53AF3B-D733-4D03-515F-11163A832BA6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A0CD6C-33FC-8232-60D7-7684BE74155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EF1831-BE8B-9123-5141-E497F7CADFFC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L=[4]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FF434D-3369-1A51-E311-486A1972573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F61755-184A-280E-F4E4-6F17AD24EB67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Yes!</a:t>
              </a:r>
            </a:p>
          </p:txBody>
        </p: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08377F9F-2AED-953F-37A2-DC841E1FDF8C}"/>
              </a:ext>
            </a:extLst>
          </p:cNvPr>
          <p:cNvSpPr/>
          <p:nvPr/>
        </p:nvSpPr>
        <p:spPr>
          <a:xfrm rot="10800000">
            <a:off x="1459364" y="4495656"/>
            <a:ext cx="715879" cy="99887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579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L=[5, 4]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1DAEC7B8-0ECC-A108-CF8D-6381DC43157D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72B6-C3A5-74CE-9DF4-18171B67F6DE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11015421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L=[5, 4]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A6EE9EC3-0D4D-12FA-924E-A74ED03DDD80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B2AD19-07E1-EBB5-4167-2F590037263A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6231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L=[5, 4]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6A562B-F4EB-3C04-288D-EC2A5C4A739A}"/>
              </a:ext>
            </a:extLst>
          </p:cNvPr>
          <p:cNvSpPr/>
          <p:nvPr/>
        </p:nvSpPr>
        <p:spPr>
          <a:xfrm>
            <a:off x="31481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8A8D3C-F50B-CDF6-ED7D-7DE9D74897CF}"/>
              </a:ext>
            </a:extLst>
          </p:cNvPr>
          <p:cNvSpPr/>
          <p:nvPr/>
        </p:nvSpPr>
        <p:spPr>
          <a:xfrm>
            <a:off x="6888916" y="4111750"/>
            <a:ext cx="195175" cy="2061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29AFB9-740A-EA7C-6665-33960B9AC7FF}"/>
              </a:ext>
            </a:extLst>
          </p:cNvPr>
          <p:cNvSpPr/>
          <p:nvPr/>
        </p:nvSpPr>
        <p:spPr>
          <a:xfrm>
            <a:off x="7158125" y="4121398"/>
            <a:ext cx="195175" cy="206127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E9FB3E44-2DBF-E035-C6CE-064F10B64689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937D39-76A4-D8D7-0C45-1FDDF3DDED85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165524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L=[4, 4]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1481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F4F211-C757-6590-3333-63EA31F73062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76478" y="4370637"/>
            <a:ext cx="871622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566760-F79B-60F6-A54E-208B0EE48243}"/>
              </a:ext>
            </a:extLst>
          </p:cNvPr>
          <p:cNvCxnSpPr>
            <a:cxnSpLocks/>
          </p:cNvCxnSpPr>
          <p:nvPr/>
        </p:nvCxnSpPr>
        <p:spPr>
          <a:xfrm>
            <a:off x="2276478" y="3895725"/>
            <a:ext cx="0" cy="4749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CDC6C8A0-CF87-7065-C044-92B4FF312417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D9F934-CA2A-4DE0-45D6-E064F7490486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18511659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L=[4, 4]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19DBD3C-E98D-CB63-D4BD-30ECDE4B0B61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2A60AA-2675-FB63-23A3-89FC7AD6EF60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41483758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L=[4, 4]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D16699-26C1-D133-5829-8CEB97DAE2DF}"/>
              </a:ext>
            </a:extLst>
          </p:cNvPr>
          <p:cNvSpPr/>
          <p:nvPr/>
        </p:nvSpPr>
        <p:spPr>
          <a:xfrm>
            <a:off x="7116177" y="6081713"/>
            <a:ext cx="989598" cy="3450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49C3C343-80DD-F909-460F-602DA84B030C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D41A7-FD7B-5B0A-6D62-82E66C1500D3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32121999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L=[4, 5]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57FD00-B424-6F7B-1344-98ADFEDAB101}"/>
              </a:ext>
            </a:extLst>
          </p:cNvPr>
          <p:cNvGrpSpPr/>
          <p:nvPr/>
        </p:nvGrpSpPr>
        <p:grpSpPr>
          <a:xfrm>
            <a:off x="1913660" y="5108350"/>
            <a:ext cx="2468881" cy="636634"/>
            <a:chOff x="415587" y="2075267"/>
            <a:chExt cx="2468881" cy="63663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7DA2F2-988B-EDCB-4129-79F5A657F0DC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790982-2481-D1D3-AD7B-6F26F794201C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65C7FF-22E9-EA68-BC3D-7C416859414D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A67DD0-F102-C150-1415-BD8B95E36B23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344FD56-C784-53BF-6A36-5AEBCB08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DC740E81-4BD8-71C0-6469-9C6A45FB728F}"/>
              </a:ext>
            </a:extLst>
          </p:cNvPr>
          <p:cNvSpPr/>
          <p:nvPr/>
        </p:nvSpPr>
        <p:spPr>
          <a:xfrm>
            <a:off x="3068053" y="4140200"/>
            <a:ext cx="282742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760A9D-6B2C-E609-DDE3-D6DB78030249}"/>
              </a:ext>
            </a:extLst>
          </p:cNvPr>
          <p:cNvSpPr/>
          <p:nvPr/>
        </p:nvSpPr>
        <p:spPr>
          <a:xfrm>
            <a:off x="3414800" y="4296024"/>
            <a:ext cx="282742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A95FF6-878B-77B4-7F21-502DBFA59D79}"/>
              </a:ext>
            </a:extLst>
          </p:cNvPr>
          <p:cNvGrpSpPr/>
          <p:nvPr/>
        </p:nvGrpSpPr>
        <p:grpSpPr>
          <a:xfrm>
            <a:off x="2508250" y="3871811"/>
            <a:ext cx="559803" cy="347424"/>
            <a:chOff x="2508250" y="3871811"/>
            <a:chExt cx="559803" cy="34742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F4F211-C757-6590-3333-63EA31F73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8250" y="4219235"/>
              <a:ext cx="55980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566760-F79B-60F6-A54E-208B0EE48243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0" y="3871811"/>
              <a:ext cx="0" cy="347424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FD16699-26C1-D133-5829-8CEB97DAE2DF}"/>
              </a:ext>
            </a:extLst>
          </p:cNvPr>
          <p:cNvSpPr/>
          <p:nvPr/>
        </p:nvSpPr>
        <p:spPr>
          <a:xfrm>
            <a:off x="7116177" y="6081713"/>
            <a:ext cx="989598" cy="3450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BB41CDA-2281-9B9E-0D41-F599ACCC45C8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1A2F49-5D6D-E8CC-9CCF-2E81B92A0D89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</p:spTree>
    <p:extLst>
      <p:ext uri="{BB962C8B-B14F-4D97-AF65-F5344CB8AC3E}">
        <p14:creationId xmlns:p14="http://schemas.microsoft.com/office/powerpoint/2010/main" val="211180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...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C7798B-424A-D975-B892-86F9C69512B9}"/>
              </a:ext>
            </a:extLst>
          </p:cNvPr>
          <p:cNvSpPr/>
          <p:nvPr/>
        </p:nvSpPr>
        <p:spPr>
          <a:xfrm>
            <a:off x="1913663" y="3437028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6DA11-F72D-2141-0A24-49B2DA751598}"/>
              </a:ext>
            </a:extLst>
          </p:cNvPr>
          <p:cNvSpPr txBox="1"/>
          <p:nvPr/>
        </p:nvSpPr>
        <p:spPr>
          <a:xfrm>
            <a:off x="1913663" y="3437981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74856E-DB09-0E10-A329-34C18CA8D780}"/>
              </a:ext>
            </a:extLst>
          </p:cNvPr>
          <p:cNvCxnSpPr>
            <a:cxnSpLocks/>
          </p:cNvCxnSpPr>
          <p:nvPr/>
        </p:nvCxnSpPr>
        <p:spPr>
          <a:xfrm>
            <a:off x="1913662" y="3684202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6698F-04D7-9020-9EC3-1304A9BC7EA2}"/>
              </a:ext>
            </a:extLst>
          </p:cNvPr>
          <p:cNvSpPr txBox="1"/>
          <p:nvPr/>
        </p:nvSpPr>
        <p:spPr>
          <a:xfrm>
            <a:off x="1913662" y="3688015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L=[4, 5]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59F4-1A40-2914-E58E-D1DA3BB2329C}"/>
              </a:ext>
            </a:extLst>
          </p:cNvPr>
          <p:cNvCxnSpPr>
            <a:cxnSpLocks/>
          </p:cNvCxnSpPr>
          <p:nvPr/>
        </p:nvCxnSpPr>
        <p:spPr>
          <a:xfrm>
            <a:off x="1913662" y="3934236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54C19-1560-D6BE-964F-BB2C1ADCE419}"/>
              </a:ext>
            </a:extLst>
          </p:cNvPr>
          <p:cNvSpPr txBox="1"/>
          <p:nvPr/>
        </p:nvSpPr>
        <p:spPr>
          <a:xfrm>
            <a:off x="1913661" y="3941661"/>
            <a:ext cx="246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53: return 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BB41CDA-2281-9B9E-0D41-F599ACCC45C8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1A2F49-5D6D-E8CC-9CCF-2E81B92A0D89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A114112-4BD7-CA74-D6ED-C8AE925E2FF1}"/>
              </a:ext>
            </a:extLst>
          </p:cNvPr>
          <p:cNvSpPr/>
          <p:nvPr/>
        </p:nvSpPr>
        <p:spPr>
          <a:xfrm rot="10800000">
            <a:off x="1434829" y="2728832"/>
            <a:ext cx="715879" cy="1058941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85623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6203082" y="3179852"/>
                <a:ext cx="5783314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  <m:r>
                                <a:rPr lang="en-US" sz="36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3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𝑂</m:t>
                      </m:r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082" y="3179852"/>
                <a:ext cx="5783314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6CCFA9C6-53EE-46AA-AB6A-37D5677528C8}"/>
              </a:ext>
            </a:extLst>
          </p:cNvPr>
          <p:cNvSpPr/>
          <p:nvPr/>
        </p:nvSpPr>
        <p:spPr>
          <a:xfrm>
            <a:off x="7261360" y="4552969"/>
            <a:ext cx="218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FF"/>
                </a:solidFill>
                <a:cs typeface="Courier New" panose="02070309020205020404" pitchFamily="49" charset="0"/>
              </a:rPr>
              <a:t>pairs of numbers that add to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0458FB8-EB46-485B-B0F5-41916E0584C7}"/>
              </a:ext>
            </a:extLst>
          </p:cNvPr>
          <p:cNvSpPr/>
          <p:nvPr/>
        </p:nvSpPr>
        <p:spPr>
          <a:xfrm>
            <a:off x="9036976" y="4896311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55087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A5BA7D-E443-9EF3-C37A-BA757240B726}"/>
              </a:ext>
            </a:extLst>
          </p:cNvPr>
          <p:cNvGrpSpPr/>
          <p:nvPr/>
        </p:nvGrpSpPr>
        <p:grpSpPr>
          <a:xfrm>
            <a:off x="1913663" y="1762846"/>
            <a:ext cx="2468882" cy="1674183"/>
            <a:chOff x="415586" y="2075266"/>
            <a:chExt cx="2468882" cy="16741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2033A8-017D-D555-1706-9A9D53E816D0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B4F64D-1274-F3EC-F8F4-45D9A7DDCC1E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A6CEF-EFEF-4D8E-6221-9F2EF15EF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29443A-D0AE-97C3-DEE4-A8F41E52121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L=[7, 6, 5, 4]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978EE2-E6E3-296C-25B1-5DEA8427411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32516-B225-14F5-6EF8-B8B0ABCEF894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[6, 7]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[4, 5]</a:t>
              </a: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8A2285-3261-76EB-5B18-7F55E9825FFF}"/>
              </a:ext>
            </a:extLst>
          </p:cNvPr>
          <p:cNvGrpSpPr/>
          <p:nvPr/>
        </p:nvGrpSpPr>
        <p:grpSpPr>
          <a:xfrm>
            <a:off x="1913661" y="3437028"/>
            <a:ext cx="2468882" cy="1674183"/>
            <a:chOff x="415586" y="2075266"/>
            <a:chExt cx="2468882" cy="16741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7798B-424A-D975-B892-86F9C69512B9}"/>
                </a:ext>
              </a:extLst>
            </p:cNvPr>
            <p:cNvSpPr/>
            <p:nvPr/>
          </p:nvSpPr>
          <p:spPr>
            <a:xfrm>
              <a:off x="415588" y="2075266"/>
              <a:ext cx="2468880" cy="1674183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6DA11-F72D-2141-0A24-49B2DA751598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mergesort</a:t>
              </a: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4856E-DB09-0E10-A329-34C18CA8D7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A6698F-04D7-9020-9EC3-1304A9BC7EA2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L=[4, 5]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9659F4-1A40-2914-E58E-D1DA3BB2329C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572474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54C19-1560-D6BE-964F-BB2C1ADCE419}"/>
                </a:ext>
              </a:extLst>
            </p:cNvPr>
            <p:cNvSpPr txBox="1"/>
            <p:nvPr/>
          </p:nvSpPr>
          <p:spPr>
            <a:xfrm>
              <a:off x="415586" y="2579899"/>
              <a:ext cx="24688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42: Base case? No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46: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[5]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47: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 = [4]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51: merge(L,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Lleft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000" err="1">
                  <a:latin typeface="Courier New" panose="02070309020205020404" pitchFamily="49" charset="0"/>
                  <a:cs typeface="Courier New" panose="02070309020205020404" pitchFamily="49" charset="0"/>
                </a:rPr>
                <a:t>Lright</a:t>
              </a: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53: return 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7" name="Arc 36">
            <a:extLst>
              <a:ext uri="{FF2B5EF4-FFF2-40B4-BE49-F238E27FC236}">
                <a16:creationId xmlns:a16="http://schemas.microsoft.com/office/drawing/2014/main" id="{5BB41CDA-2281-9B9E-0D41-F599ACCC45C8}"/>
              </a:ext>
            </a:extLst>
          </p:cNvPr>
          <p:cNvSpPr/>
          <p:nvPr/>
        </p:nvSpPr>
        <p:spPr>
          <a:xfrm>
            <a:off x="4120961" y="2764687"/>
            <a:ext cx="674877" cy="105894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1A2F49-5D6D-E8CC-9CCF-2E81B92A0D89}"/>
              </a:ext>
            </a:extLst>
          </p:cNvPr>
          <p:cNvSpPr txBox="1"/>
          <p:nvPr/>
        </p:nvSpPr>
        <p:spPr>
          <a:xfrm>
            <a:off x="4836840" y="3378520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(L=[5, 4])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A114112-4BD7-CA74-D6ED-C8AE925E2FF1}"/>
              </a:ext>
            </a:extLst>
          </p:cNvPr>
          <p:cNvSpPr/>
          <p:nvPr/>
        </p:nvSpPr>
        <p:spPr>
          <a:xfrm rot="10800000">
            <a:off x="1434829" y="2728832"/>
            <a:ext cx="715879" cy="1058941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65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L=[7,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21139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4ADFE1-9008-9517-AA7E-8BAFB61E1EA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271716" y="2696300"/>
            <a:ext cx="939675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304AE-A177-5C67-31C1-3D003425D231}"/>
              </a:ext>
            </a:extLst>
          </p:cNvPr>
          <p:cNvCxnSpPr>
            <a:cxnSpLocks/>
          </p:cNvCxnSpPr>
          <p:nvPr/>
        </p:nvCxnSpPr>
        <p:spPr>
          <a:xfrm>
            <a:off x="2271716" y="2185988"/>
            <a:ext cx="0" cy="5103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5" grpId="0" animBg="1"/>
      <p:bldP spid="3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21139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4ADFE1-9008-9517-AA7E-8BAFB61E1EA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271716" y="2696300"/>
            <a:ext cx="939675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304AE-A177-5C67-31C1-3D003425D231}"/>
              </a:ext>
            </a:extLst>
          </p:cNvPr>
          <p:cNvCxnSpPr>
            <a:cxnSpLocks/>
          </p:cNvCxnSpPr>
          <p:nvPr/>
        </p:nvCxnSpPr>
        <p:spPr>
          <a:xfrm>
            <a:off x="2271716" y="2185988"/>
            <a:ext cx="0" cy="5103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871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6,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43237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4ADFE1-9008-9517-AA7E-8BAFB61E1EA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509841" y="2696300"/>
            <a:ext cx="922530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304AE-A177-5C67-31C1-3D003425D231}"/>
              </a:ext>
            </a:extLst>
          </p:cNvPr>
          <p:cNvCxnSpPr>
            <a:cxnSpLocks/>
          </p:cNvCxnSpPr>
          <p:nvPr/>
        </p:nvCxnSpPr>
        <p:spPr>
          <a:xfrm>
            <a:off x="2509841" y="2185988"/>
            <a:ext cx="0" cy="5103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43237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A150C0-279C-84EA-5003-CAA9913BC2DB}"/>
              </a:ext>
            </a:extLst>
          </p:cNvPr>
          <p:cNvCxnSpPr>
            <a:cxnSpLocks/>
          </p:cNvCxnSpPr>
          <p:nvPr/>
        </p:nvCxnSpPr>
        <p:spPr>
          <a:xfrm flipH="1">
            <a:off x="2509841" y="2696300"/>
            <a:ext cx="922530" cy="0"/>
          </a:xfrm>
          <a:prstGeom prst="line">
            <a:avLst/>
          </a:prstGeom>
          <a:ln w="38100">
            <a:solidFill>
              <a:srgbClr val="268B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98E939-F950-CBD5-57C0-36CDA1E01152}"/>
              </a:ext>
            </a:extLst>
          </p:cNvPr>
          <p:cNvCxnSpPr>
            <a:cxnSpLocks/>
          </p:cNvCxnSpPr>
          <p:nvPr/>
        </p:nvCxnSpPr>
        <p:spPr>
          <a:xfrm>
            <a:off x="2509841" y="2185988"/>
            <a:ext cx="0" cy="510312"/>
          </a:xfrm>
          <a:prstGeom prst="line">
            <a:avLst/>
          </a:prstGeom>
          <a:ln w="38100">
            <a:solidFill>
              <a:srgbClr val="268BD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15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43237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51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69145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7906662" y="4537075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6852562" y="4537075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00A804-9EE3-3C08-1E35-636C1FA0C0E7}"/>
              </a:ext>
            </a:extLst>
          </p:cNvPr>
          <p:cNvSpPr/>
          <p:nvPr/>
        </p:nvSpPr>
        <p:spPr>
          <a:xfrm>
            <a:off x="3133311" y="2457673"/>
            <a:ext cx="156160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34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5, 4]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067050" y="2457673"/>
            <a:ext cx="504823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69145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4ADFE1-9008-9517-AA7E-8BAFB61E1EA9}"/>
              </a:ext>
            </a:extLst>
          </p:cNvPr>
          <p:cNvCxnSpPr>
            <a:cxnSpLocks/>
          </p:cNvCxnSpPr>
          <p:nvPr/>
        </p:nvCxnSpPr>
        <p:spPr>
          <a:xfrm flipH="1">
            <a:off x="2709866" y="2534375"/>
            <a:ext cx="3910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304AE-A177-5C67-31C1-3D003425D231}"/>
              </a:ext>
            </a:extLst>
          </p:cNvPr>
          <p:cNvCxnSpPr>
            <a:cxnSpLocks/>
          </p:cNvCxnSpPr>
          <p:nvPr/>
        </p:nvCxnSpPr>
        <p:spPr>
          <a:xfrm>
            <a:off x="2709866" y="2185988"/>
            <a:ext cx="0" cy="34838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8272422" y="6140990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7193784" y="6140990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6, 7]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0077FD-D1AF-D6B3-C0A3-6895C7CC339C}"/>
              </a:ext>
            </a:extLst>
          </p:cNvPr>
          <p:cNvSpPr/>
          <p:nvPr/>
        </p:nvSpPr>
        <p:spPr>
          <a:xfrm>
            <a:off x="3067050" y="2457673"/>
            <a:ext cx="504823" cy="149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363336-CA7E-1EF0-0151-8ED42F1278DE}"/>
              </a:ext>
            </a:extLst>
          </p:cNvPr>
          <p:cNvSpPr/>
          <p:nvPr/>
        </p:nvSpPr>
        <p:spPr>
          <a:xfrm>
            <a:off x="3691451" y="2621687"/>
            <a:ext cx="156160" cy="149226"/>
          </a:xfrm>
          <a:prstGeom prst="ellipse">
            <a:avLst/>
          </a:prstGeom>
          <a:noFill/>
          <a:ln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4ADFE1-9008-9517-AA7E-8BAFB61E1EA9}"/>
              </a:ext>
            </a:extLst>
          </p:cNvPr>
          <p:cNvCxnSpPr>
            <a:cxnSpLocks/>
          </p:cNvCxnSpPr>
          <p:nvPr/>
        </p:nvCxnSpPr>
        <p:spPr>
          <a:xfrm flipH="1">
            <a:off x="2709866" y="2534375"/>
            <a:ext cx="3910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304AE-A177-5C67-31C1-3D003425D231}"/>
              </a:ext>
            </a:extLst>
          </p:cNvPr>
          <p:cNvCxnSpPr>
            <a:cxnSpLocks/>
          </p:cNvCxnSpPr>
          <p:nvPr/>
        </p:nvCxnSpPr>
        <p:spPr>
          <a:xfrm>
            <a:off x="2709866" y="2185988"/>
            <a:ext cx="0" cy="34838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8272422" y="6140990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7193784" y="6140990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1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7EE3C-28A1-8B27-B4A7-64FB0376D3FD}"/>
              </a:ext>
            </a:extLst>
          </p:cNvPr>
          <p:cNvSpPr/>
          <p:nvPr/>
        </p:nvSpPr>
        <p:spPr>
          <a:xfrm>
            <a:off x="155273" y="77635"/>
            <a:ext cx="5698466" cy="2087595"/>
          </a:xfrm>
          <a:prstGeom prst="roundRect">
            <a:avLst>
              <a:gd name="adj" fmla="val 1115"/>
            </a:avLst>
          </a:prstGeom>
          <a:solidFill>
            <a:srgbClr val="1E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DF6E3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80923-0296-98C5-398F-B3E0884612D0}"/>
              </a:ext>
            </a:extLst>
          </p:cNvPr>
          <p:cNvSpPr txBox="1"/>
          <p:nvPr/>
        </p:nvSpPr>
        <p:spPr>
          <a:xfrm>
            <a:off x="256636" y="153694"/>
            <a:ext cx="55971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bubblesort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range(n-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range(n-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-i):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L[j] &gt; L[j+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L[j], L[j+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L[j+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L[j]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86E42-1983-98B8-850D-A09AA3EB70D5}"/>
              </a:ext>
            </a:extLst>
          </p:cNvPr>
          <p:cNvGrpSpPr/>
          <p:nvPr/>
        </p:nvGrpSpPr>
        <p:grpSpPr>
          <a:xfrm>
            <a:off x="155273" y="2385202"/>
            <a:ext cx="4252826" cy="3215380"/>
            <a:chOff x="155273" y="2385202"/>
            <a:chExt cx="4252826" cy="32153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C70DF2-B006-6F62-1B6E-741C6CBC6F0C}"/>
                </a:ext>
              </a:extLst>
            </p:cNvPr>
            <p:cNvSpPr/>
            <p:nvPr/>
          </p:nvSpPr>
          <p:spPr>
            <a:xfrm>
              <a:off x="155273" y="2385202"/>
              <a:ext cx="4151462" cy="3066692"/>
            </a:xfrm>
            <a:prstGeom prst="roundRect">
              <a:avLst>
                <a:gd name="adj" fmla="val 1115"/>
              </a:avLst>
            </a:prstGeom>
            <a:solidFill>
              <a:srgbClr val="1E1E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DF6E3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07E27E-C94B-E1BA-B0F1-B8AB506BAAB5}"/>
                </a:ext>
              </a:extLst>
            </p:cNvPr>
            <p:cNvSpPr txBox="1"/>
            <p:nvPr/>
          </p:nvSpPr>
          <p:spPr>
            <a:xfrm>
              <a:off x="256637" y="2461261"/>
              <a:ext cx="4151462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selectionsort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(L):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n =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(L)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range(n-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idx_max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item_max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L[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idx_max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j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range(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n-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L[j] &gt;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item_max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idx_max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j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item_max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L[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idx_max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endPara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9F613-6D5F-B76D-197D-7A4C97A7057A}"/>
              </a:ext>
            </a:extLst>
          </p:cNvPr>
          <p:cNvGrpSpPr/>
          <p:nvPr/>
        </p:nvGrpSpPr>
        <p:grpSpPr>
          <a:xfrm>
            <a:off x="6880283" y="2851029"/>
            <a:ext cx="5055080" cy="3781852"/>
            <a:chOff x="6880283" y="2851029"/>
            <a:chExt cx="5055080" cy="37818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A87B739-607E-884B-3669-469EADA44550}"/>
                </a:ext>
              </a:extLst>
            </p:cNvPr>
            <p:cNvSpPr/>
            <p:nvPr/>
          </p:nvSpPr>
          <p:spPr>
            <a:xfrm>
              <a:off x="6880283" y="2851029"/>
              <a:ext cx="5055080" cy="3781852"/>
            </a:xfrm>
            <a:prstGeom prst="roundRect">
              <a:avLst>
                <a:gd name="adj" fmla="val 1115"/>
              </a:avLst>
            </a:prstGeom>
            <a:solidFill>
              <a:srgbClr val="1E1E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DF6E3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7927CD-7ABF-E6AF-9BAB-D2D112310AD5}"/>
                </a:ext>
              </a:extLst>
            </p:cNvPr>
            <p:cNvSpPr txBox="1"/>
            <p:nvPr/>
          </p:nvSpPr>
          <p:spPr>
            <a:xfrm>
              <a:off x="6952889" y="2896431"/>
              <a:ext cx="4896209" cy="369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insertionsort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(L):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n =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len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(L)</a:t>
              </a:r>
            </a:p>
            <a:p>
              <a:b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range(n-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b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j = n-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-i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item = L[j]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while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j &lt; n-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and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item &gt;= L[j+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]: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L[j] = L[j+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j += </a:t>
              </a:r>
              <a:r>
                <a:rPr lang="en-US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L[j] = item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99CA55-CD3A-909B-4A8A-D7146528BD33}"/>
              </a:ext>
            </a:extLst>
          </p:cNvPr>
          <p:cNvSpPr/>
          <p:nvPr/>
        </p:nvSpPr>
        <p:spPr>
          <a:xfrm>
            <a:off x="6670373" y="77635"/>
            <a:ext cx="5055080" cy="2449905"/>
          </a:xfrm>
          <a:prstGeom prst="roundRect">
            <a:avLst>
              <a:gd name="adj" fmla="val 1115"/>
            </a:avLst>
          </a:prstGeom>
          <a:solidFill>
            <a:srgbClr val="FDF6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Sorting 1 item at a time requires ~n/2 checks on average.</a:t>
            </a:r>
          </a:p>
          <a:p>
            <a:pPr>
              <a:spcBef>
                <a:spcPts val="600"/>
              </a:spcBef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We have to sort ~n items.</a:t>
            </a:r>
          </a:p>
          <a:p>
            <a:pPr>
              <a:spcBef>
                <a:spcPts val="600"/>
              </a:spcBef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We need a new idea to beat quadratic running times.</a:t>
            </a:r>
          </a:p>
        </p:txBody>
      </p:sp>
    </p:spTree>
    <p:extLst>
      <p:ext uri="{BB962C8B-B14F-4D97-AF65-F5344CB8AC3E}">
        <p14:creationId xmlns:p14="http://schemas.microsoft.com/office/powerpoint/2010/main" val="6178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L=[4, 5, 6, 7]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b="1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EA2FA7-24E4-802E-FF3D-12DAE77E7343}"/>
              </a:ext>
            </a:extLst>
          </p:cNvPr>
          <p:cNvGrpSpPr/>
          <p:nvPr/>
        </p:nvGrpSpPr>
        <p:grpSpPr>
          <a:xfrm>
            <a:off x="1913663" y="3444453"/>
            <a:ext cx="2468881" cy="636634"/>
            <a:chOff x="415587" y="2075267"/>
            <a:chExt cx="2468881" cy="636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993866-24F4-BE52-9612-6B3F71F99DF0}"/>
                </a:ext>
              </a:extLst>
            </p:cNvPr>
            <p:cNvSpPr/>
            <p:nvPr/>
          </p:nvSpPr>
          <p:spPr>
            <a:xfrm>
              <a:off x="415588" y="2075267"/>
              <a:ext cx="2468880" cy="636634"/>
            </a:xfrm>
            <a:prstGeom prst="rect">
              <a:avLst/>
            </a:prstGeom>
            <a:solidFill>
              <a:srgbClr val="FDF6E3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A82906-7D11-7A68-8C0D-F45D4E138C9B}"/>
                </a:ext>
              </a:extLst>
            </p:cNvPr>
            <p:cNvSpPr txBox="1"/>
            <p:nvPr/>
          </p:nvSpPr>
          <p:spPr>
            <a:xfrm>
              <a:off x="415588" y="2076219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Courier New" panose="02070309020205020404" pitchFamily="49" charset="0"/>
                  <a:cs typeface="Courier New" panose="02070309020205020404" pitchFamily="49" charset="0"/>
                </a:rPr>
                <a:t>merge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2A3AC3-7B46-51CB-5812-6B348F6422E2}"/>
                </a:ext>
              </a:extLst>
            </p:cNvPr>
            <p:cNvCxnSpPr>
              <a:cxnSpLocks/>
            </p:cNvCxnSpPr>
            <p:nvPr/>
          </p:nvCxnSpPr>
          <p:spPr>
            <a:xfrm>
              <a:off x="415587" y="2322440"/>
              <a:ext cx="2468880" cy="0"/>
            </a:xfrm>
            <a:prstGeom prst="line">
              <a:avLst/>
            </a:prstGeom>
            <a:ln>
              <a:solidFill>
                <a:srgbClr val="002B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9558E-A9BD-EA26-49AB-D1CC37CBB479}"/>
                </a:ext>
              </a:extLst>
            </p:cNvPr>
            <p:cNvSpPr txBox="1"/>
            <p:nvPr/>
          </p:nvSpPr>
          <p:spPr>
            <a:xfrm>
              <a:off x="415587" y="2326253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2D25519-3542-1692-8540-8E835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8" y="3684202"/>
            <a:ext cx="5616849" cy="274253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0F87736-F4BB-DAA7-A535-4426F677048D}"/>
              </a:ext>
            </a:extLst>
          </p:cNvPr>
          <p:cNvSpPr/>
          <p:nvPr/>
        </p:nvSpPr>
        <p:spPr>
          <a:xfrm>
            <a:off x="8272422" y="6140990"/>
            <a:ext cx="1002388" cy="285750"/>
          </a:xfrm>
          <a:prstGeom prst="ellipse">
            <a:avLst/>
          </a:prstGeom>
          <a:noFill/>
          <a:ln w="38100">
            <a:solidFill>
              <a:srgbClr val="268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18C445-829E-5F60-95DE-19C7232FBC6F}"/>
              </a:ext>
            </a:extLst>
          </p:cNvPr>
          <p:cNvSpPr/>
          <p:nvPr/>
        </p:nvSpPr>
        <p:spPr>
          <a:xfrm>
            <a:off x="7193784" y="6140990"/>
            <a:ext cx="869038" cy="285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067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L=[4, 5, 6, 7]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53: return L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3B13D89-BD9F-48B5-9884-572C6AEF68BF}"/>
              </a:ext>
            </a:extLst>
          </p:cNvPr>
          <p:cNvSpPr/>
          <p:nvPr/>
        </p:nvSpPr>
        <p:spPr>
          <a:xfrm rot="10800000">
            <a:off x="1459368" y="883746"/>
            <a:ext cx="715879" cy="126503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[4, 5, 6, 7]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2033A8-017D-D555-1706-9A9D53E816D0}"/>
              </a:ext>
            </a:extLst>
          </p:cNvPr>
          <p:cNvSpPr/>
          <p:nvPr/>
        </p:nvSpPr>
        <p:spPr>
          <a:xfrm>
            <a:off x="1913665" y="1762846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4F64D-1274-F3EC-F8F4-45D9A7DDCC1E}"/>
              </a:ext>
            </a:extLst>
          </p:cNvPr>
          <p:cNvSpPr txBox="1"/>
          <p:nvPr/>
        </p:nvSpPr>
        <p:spPr>
          <a:xfrm>
            <a:off x="1913665" y="1763799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A6CEF-EFEF-4D8E-6221-9F2EF15EF572}"/>
              </a:ext>
            </a:extLst>
          </p:cNvPr>
          <p:cNvCxnSpPr>
            <a:cxnSpLocks/>
          </p:cNvCxnSpPr>
          <p:nvPr/>
        </p:nvCxnSpPr>
        <p:spPr>
          <a:xfrm>
            <a:off x="1913664" y="2010020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29443A-D0AE-97C3-DEE4-A8F41E521219}"/>
              </a:ext>
            </a:extLst>
          </p:cNvPr>
          <p:cNvSpPr txBox="1"/>
          <p:nvPr/>
        </p:nvSpPr>
        <p:spPr>
          <a:xfrm>
            <a:off x="1913664" y="2013833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L=[4, 5, 6, 7]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978EE2-E6E3-296C-25B1-5DEA84274119}"/>
              </a:ext>
            </a:extLst>
          </p:cNvPr>
          <p:cNvCxnSpPr>
            <a:cxnSpLocks/>
          </p:cNvCxnSpPr>
          <p:nvPr/>
        </p:nvCxnSpPr>
        <p:spPr>
          <a:xfrm>
            <a:off x="1913664" y="2260054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132516-B225-14F5-6EF8-B8B0ABCEF894}"/>
              </a:ext>
            </a:extLst>
          </p:cNvPr>
          <p:cNvSpPr txBox="1"/>
          <p:nvPr/>
        </p:nvSpPr>
        <p:spPr>
          <a:xfrm>
            <a:off x="1913663" y="2267479"/>
            <a:ext cx="2468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[4, 5]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51: merge(L,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53: return L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361797-D63D-CADC-3202-08D6DC754883}"/>
              </a:ext>
            </a:extLst>
          </p:cNvPr>
          <p:cNvSpPr/>
          <p:nvPr/>
        </p:nvSpPr>
        <p:spPr>
          <a:xfrm>
            <a:off x="4120961" y="876992"/>
            <a:ext cx="715879" cy="1265029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F4C7E-B4ED-30D4-B3FE-2C183C26691A}"/>
              </a:ext>
            </a:extLst>
          </p:cNvPr>
          <p:cNvSpPr txBox="1"/>
          <p:nvPr/>
        </p:nvSpPr>
        <p:spPr>
          <a:xfrm>
            <a:off x="4836840" y="1386395"/>
            <a:ext cx="215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(L=[7, 6, 5, 4])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3B13D89-BD9F-48B5-9884-572C6AEF68BF}"/>
              </a:ext>
            </a:extLst>
          </p:cNvPr>
          <p:cNvSpPr/>
          <p:nvPr/>
        </p:nvSpPr>
        <p:spPr>
          <a:xfrm rot="10800000">
            <a:off x="1459368" y="883746"/>
            <a:ext cx="715879" cy="1265030"/>
          </a:xfrm>
          <a:prstGeom prst="arc">
            <a:avLst>
              <a:gd name="adj1" fmla="val 16200000"/>
              <a:gd name="adj2" fmla="val 5663845"/>
            </a:avLst>
          </a:prstGeom>
          <a:ln w="12700">
            <a:solidFill>
              <a:srgbClr val="002B3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984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14C2CB-5BD1-BFE5-648E-1B4D346D505F}"/>
              </a:ext>
            </a:extLst>
          </p:cNvPr>
          <p:cNvSpPr/>
          <p:nvPr/>
        </p:nvSpPr>
        <p:spPr>
          <a:xfrm>
            <a:off x="1913667" y="81239"/>
            <a:ext cx="2468880" cy="1674183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B1167-3EFF-EEEE-C903-D6C2F62E0B23}"/>
              </a:ext>
            </a:extLst>
          </p:cNvPr>
          <p:cNvSpPr txBox="1"/>
          <p:nvPr/>
        </p:nvSpPr>
        <p:spPr>
          <a:xfrm>
            <a:off x="1913667" y="82192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5E40D-BA88-81E6-BA02-82EEB0E45249}"/>
              </a:ext>
            </a:extLst>
          </p:cNvPr>
          <p:cNvCxnSpPr>
            <a:cxnSpLocks/>
          </p:cNvCxnSpPr>
          <p:nvPr/>
        </p:nvCxnSpPr>
        <p:spPr>
          <a:xfrm>
            <a:off x="1913666" y="328413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30913-8B41-9A0E-7C65-3AB6BC8C2FEB}"/>
              </a:ext>
            </a:extLst>
          </p:cNvPr>
          <p:cNvSpPr txBox="1"/>
          <p:nvPr/>
        </p:nvSpPr>
        <p:spPr>
          <a:xfrm>
            <a:off x="1913666" y="332226"/>
            <a:ext cx="2468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L=[7, 6, 5, 4, 3, 2, 1,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DC277-C6B4-3F68-CBB0-AD86E8B410B7}"/>
              </a:ext>
            </a:extLst>
          </p:cNvPr>
          <p:cNvCxnSpPr>
            <a:cxnSpLocks/>
          </p:cNvCxnSpPr>
          <p:nvPr/>
        </p:nvCxnSpPr>
        <p:spPr>
          <a:xfrm>
            <a:off x="1913666" y="578447"/>
            <a:ext cx="2468880" cy="0"/>
          </a:xfrm>
          <a:prstGeom prst="line">
            <a:avLst/>
          </a:prstGeom>
          <a:ln>
            <a:solidFill>
              <a:srgbClr val="002B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CB01C-725A-52E9-AFB7-D202872EEFB0}"/>
              </a:ext>
            </a:extLst>
          </p:cNvPr>
          <p:cNvSpPr txBox="1"/>
          <p:nvPr/>
        </p:nvSpPr>
        <p:spPr>
          <a:xfrm>
            <a:off x="1913665" y="585872"/>
            <a:ext cx="2468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42: Base case?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46: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Lleft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[4, 5, 6, 7]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47: </a:t>
            </a:r>
            <a:r>
              <a:rPr lang="en-US" sz="1000" err="1">
                <a:latin typeface="Courier New" panose="02070309020205020404" pitchFamily="49" charset="0"/>
                <a:cs typeface="Courier New" panose="02070309020205020404" pitchFamily="49" charset="0"/>
              </a:rPr>
              <a:t>Lright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0214E-3B3D-CA94-2468-9E9C9BE0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20" y="552983"/>
            <a:ext cx="2926868" cy="24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1A5CF6-DB84-2335-197D-1F714B6ED0B4}"/>
              </a:ext>
            </a:extLst>
          </p:cNvPr>
          <p:cNvSpPr/>
          <p:nvPr/>
        </p:nvSpPr>
        <p:spPr>
          <a:xfrm>
            <a:off x="7097486" y="0"/>
            <a:ext cx="4993151" cy="3918857"/>
          </a:xfrm>
          <a:prstGeom prst="roundRect">
            <a:avLst>
              <a:gd name="adj" fmla="val 1115"/>
            </a:avLst>
          </a:prstGeom>
          <a:solidFill>
            <a:srgbClr val="1E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merge_sort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(L):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"""Sorts w/ merge sort"""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Base case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 ==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Sort left and right halves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idx_med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 //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L_left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merge_sort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(L[: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idx_med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L_right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merge_sort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idx_med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:])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Merge sorted lists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merge(L,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L_left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L_right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</a:t>
            </a:r>
          </a:p>
        </p:txBody>
      </p:sp>
    </p:spTree>
    <p:extLst>
      <p:ext uri="{BB962C8B-B14F-4D97-AF65-F5344CB8AC3E}">
        <p14:creationId xmlns:p14="http://schemas.microsoft.com/office/powerpoint/2010/main" val="25995329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C067-358B-4CF0-8DDE-166E14C1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9AF92-1E6D-4299-8F49-BC26C48C3B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Merge sort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Split, split, split, then sort, sort, sort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Divide and conquer algorithm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O(n </a:t>
                </a:r>
                <a:r>
                  <a:rPr lang="en-US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logn</a:t>
                </a: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) </a:t>
                </a:r>
                <a:r>
                  <a:rPr lang="en-US">
                    <a:cs typeface="Courier New" panose="02070309020205020404" pitchFamily="49" charset="0"/>
                  </a:rPr>
                  <a:t>running time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>
                    <a:cs typeface="Courier New" panose="02070309020205020404" pitchFamily="49" charset="0"/>
                  </a:rPr>
                  <a:t> = constant associated with </a:t>
                </a:r>
                <a:r>
                  <a:rPr lang="en-US" b="1">
                    <a:cs typeface="Courier New" panose="02070309020205020404" pitchFamily="49" charset="0"/>
                  </a:rPr>
                  <a:t>w</a:t>
                </a:r>
                <a:r>
                  <a:rPr lang="en-US">
                    <a:cs typeface="Courier New" panose="02070309020205020404" pitchFamily="49" charset="0"/>
                  </a:rPr>
                  <a:t>rite operations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>
                    <a:cs typeface="Courier New" panose="02070309020205020404" pitchFamily="49" charset="0"/>
                  </a:rPr>
                  <a:t> = constant associated with </a:t>
                </a:r>
                <a:r>
                  <a:rPr lang="en-US" b="1">
                    <a:cs typeface="Courier New" panose="02070309020205020404" pitchFamily="49" charset="0"/>
                  </a:rPr>
                  <a:t>c</a:t>
                </a:r>
                <a:r>
                  <a:rPr lang="en-US">
                    <a:cs typeface="Courier New" panose="02070309020205020404" pitchFamily="49" charset="0"/>
                  </a:rPr>
                  <a:t>ompare operations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((2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𝑙𝑜𝑔𝑛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latin typeface="Courier New" panose="02070309020205020404" pitchFamily="49" charset="0"/>
                    <a:cs typeface="Courier New" panose="02070309020205020404" pitchFamily="49" charset="0"/>
                  </a:rPr>
                  <a:t>O(n)</a:t>
                </a:r>
                <a:r>
                  <a:rPr lang="en-US">
                    <a:cs typeface="Courier New" panose="02070309020205020404" pitchFamily="49" charset="0"/>
                  </a:rPr>
                  <a:t> memory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09AF92-1E6D-4299-8F49-BC26C48C3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D301518-9FBF-E8A3-3056-A7A236327270}"/>
              </a:ext>
            </a:extLst>
          </p:cNvPr>
          <p:cNvSpPr/>
          <p:nvPr/>
        </p:nvSpPr>
        <p:spPr>
          <a:xfrm>
            <a:off x="7451825" y="2091192"/>
            <a:ext cx="4331858" cy="2739600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We write each item twice at every level in our tree: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Creating unsorted slices (as our tree builds downwards)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Writing into sorted position (as our tree resolves upwards)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Writing is slow - it'd be great if I could do fewer write operations.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2B36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6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C067-358B-4CF0-8DDE-166E14C1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AF92-1E6D-4299-8F49-BC26C48C3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Quick sort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Is it quick?</a:t>
            </a:r>
          </a:p>
          <a:p>
            <a:pPr lvl="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Sometimes!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Divide and conquer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Big idea: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Pick a pivot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Put everything less than the pivot on the left; everything bigger on the right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913E2F-2CA7-2651-2DD4-182D2F0109B5}"/>
              </a:ext>
            </a:extLst>
          </p:cNvPr>
          <p:cNvGrpSpPr/>
          <p:nvPr/>
        </p:nvGrpSpPr>
        <p:grpSpPr>
          <a:xfrm>
            <a:off x="0" y="4754406"/>
            <a:ext cx="1721307" cy="501650"/>
            <a:chOff x="0" y="4754406"/>
            <a:chExt cx="1721307" cy="50165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09FDC92-2975-44F8-A32A-3DBE3DFE2FDA}"/>
                </a:ext>
              </a:extLst>
            </p:cNvPr>
            <p:cNvSpPr/>
            <p:nvPr/>
          </p:nvSpPr>
          <p:spPr>
            <a:xfrm>
              <a:off x="868363" y="4754406"/>
              <a:ext cx="722312" cy="501650"/>
            </a:xfrm>
            <a:prstGeom prst="arc">
              <a:avLst>
                <a:gd name="adj1" fmla="val 5289790"/>
                <a:gd name="adj2" fmla="val 17661734"/>
              </a:avLst>
            </a:prstGeom>
            <a:ln w="38100">
              <a:solidFill>
                <a:srgbClr val="FF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736EB4D1-736B-4211-8345-BB52ABA39E1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830983"/>
              <a:ext cx="1721307" cy="4250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>
                  <a:solidFill>
                    <a:srgbClr val="FF0000"/>
                  </a:solidFill>
                </a:rPr>
                <a:t>Repeat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3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FD224-93DB-4B12-AEB4-26A966586FFC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FC1279-34C6-4CAA-AC28-C6692FD3DA72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18E511-7720-4E94-85D5-0667BBA58721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73DE2-8C30-4A42-BF92-02DCF539D50F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76FD4-D82D-4FD7-A646-BC7A3F6DBA0E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658C-0B6E-46A8-B0B4-78FBCE5339A7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0B1D32-DA5A-49F5-AF66-F00C0D59B9CD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748D2-28AD-417F-9A0F-E7C08CFCAE6E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721842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0A1AF-49DF-4152-9B0C-DE4E33479089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67FFF5-3209-4EF5-94E8-4BA5181DFF21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C1A89-5A5A-4277-8238-75CB961A504D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AD6A1-CB2E-4B63-8408-7170856298C2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354E6-A906-483D-BB6D-B83DDDFBFFF4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C4CAC9-5FE4-41F9-B0E4-94FFA18D416B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943F6-9FBD-4BAC-AF92-D280D9EF2ED2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20FC-6894-45E3-A60F-FD81D1C14522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AAFB0-3729-B5FA-A9B9-6A10EDB3CE8D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</p:spTree>
    <p:extLst>
      <p:ext uri="{BB962C8B-B14F-4D97-AF65-F5344CB8AC3E}">
        <p14:creationId xmlns:p14="http://schemas.microsoft.com/office/powerpoint/2010/main" val="18777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D0F3A-74C4-4951-89A1-33B69BD5B1C5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DD3FC-6869-46F5-AA84-21CB2479FDDD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AF51F0-842A-4E59-ABEB-EA4DE6FADA08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33DFC-AFCA-4EBE-B991-43CE7AB2551B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125F5B-C009-409E-B32E-AAB65A3ABB11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499E52-1F24-46A3-A967-B103E18FCEB7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CB87BD-5C6A-4460-8597-BD8620225E82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0EF91-6BEC-45ED-A407-021E45F0DD42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B3B42-1142-4F2C-AA29-894AA8A98B0B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14619A-0996-4CFB-9609-FB97125204E8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E28FA-C855-2194-5EEA-4A78ADFC4AB4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</p:spTree>
    <p:extLst>
      <p:ext uri="{BB962C8B-B14F-4D97-AF65-F5344CB8AC3E}">
        <p14:creationId xmlns:p14="http://schemas.microsoft.com/office/powerpoint/2010/main" val="271245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0713C-970D-4B85-BACB-15A40D33BB84}"/>
              </a:ext>
            </a:extLst>
          </p:cNvPr>
          <p:cNvSpPr txBox="1"/>
          <p:nvPr/>
        </p:nvSpPr>
        <p:spPr>
          <a:xfrm>
            <a:off x="72240" y="977900"/>
            <a:ext cx="52744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trike="sngStrike">
                <a:latin typeface="+mj-lt"/>
              </a:rPr>
              <a:t>Quadratic </a:t>
            </a:r>
            <a:r>
              <a:rPr lang="en-US" sz="6600">
                <a:latin typeface="+mj-lt"/>
              </a:rPr>
              <a:t>Sorting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3AB2D-9E2B-49CE-9794-1B7EEA8461DF}"/>
              </a:ext>
            </a:extLst>
          </p:cNvPr>
          <p:cNvSpPr txBox="1"/>
          <p:nvPr/>
        </p:nvSpPr>
        <p:spPr>
          <a:xfrm>
            <a:off x="-48316" y="4178172"/>
            <a:ext cx="52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500DC"/>
                </a:solidFill>
                <a:latin typeface="+mj-lt"/>
              </a:rPr>
              <a:t>A better way to sort</a:t>
            </a:r>
          </a:p>
          <a:p>
            <a:pPr algn="ctr"/>
            <a:r>
              <a:rPr lang="en-US" sz="2400">
                <a:latin typeface="+mj-lt"/>
              </a:rPr>
              <a:t>Jake Scoggin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1EC24-3A0E-4F9B-856E-5A96802052D1}"/>
              </a:ext>
            </a:extLst>
          </p:cNvPr>
          <p:cNvSpPr/>
          <p:nvPr/>
        </p:nvSpPr>
        <p:spPr>
          <a:xfrm rot="20771860">
            <a:off x="200576" y="172451"/>
            <a:ext cx="37417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err="1">
                <a:solidFill>
                  <a:srgbClr val="F500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nlog</a:t>
            </a:r>
            <a:r>
              <a:rPr lang="en-US" sz="6600">
                <a:solidFill>
                  <a:srgbClr val="F500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endParaRPr lang="en-US">
              <a:solidFill>
                <a:srgbClr val="F500D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36B4C7-3948-F7D9-A577-DDF58C8A8D41}"/>
              </a:ext>
            </a:extLst>
          </p:cNvPr>
          <p:cNvSpPr/>
          <p:nvPr/>
        </p:nvSpPr>
        <p:spPr>
          <a:xfrm>
            <a:off x="6670373" y="77635"/>
            <a:ext cx="5055080" cy="4396711"/>
          </a:xfrm>
          <a:prstGeom prst="roundRect">
            <a:avLst>
              <a:gd name="adj" fmla="val 1115"/>
            </a:avLst>
          </a:prstGeom>
          <a:solidFill>
            <a:srgbClr val="FDF6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Divide-and-Conquer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Binary Search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Mergesort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Conceptual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Coding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Running time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Quicksort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Quickselect</a:t>
            </a:r>
          </a:p>
        </p:txBody>
      </p:sp>
    </p:spTree>
    <p:extLst>
      <p:ext uri="{BB962C8B-B14F-4D97-AF65-F5344CB8AC3E}">
        <p14:creationId xmlns:p14="http://schemas.microsoft.com/office/powerpoint/2010/main" val="39424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 b="1"/>
              <a:t>Pivot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4D0F3A-74C4-4951-89A1-33B69BD5B1C5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DD3FC-6869-46F5-AA84-21CB2479FDDD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FCB0B-BFF4-4C36-BAA9-9E8295EA9ECC}"/>
              </a:ext>
            </a:extLst>
          </p:cNvPr>
          <p:cNvSpPr/>
          <p:nvPr/>
        </p:nvSpPr>
        <p:spPr>
          <a:xfrm>
            <a:off x="5002206" y="47863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F08C5-20AC-4C5A-8C60-8F8432490254}"/>
              </a:ext>
            </a:extLst>
          </p:cNvPr>
          <p:cNvSpPr/>
          <p:nvPr/>
        </p:nvSpPr>
        <p:spPr>
          <a:xfrm>
            <a:off x="4506373" y="47516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C0FA5D-5113-445E-BBC9-FEF45E40D152}"/>
              </a:ext>
            </a:extLst>
          </p:cNvPr>
          <p:cNvSpPr/>
          <p:nvPr/>
        </p:nvSpPr>
        <p:spPr>
          <a:xfrm>
            <a:off x="4010540" y="47516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06187C-AED1-43D2-8C84-6BC24E8809CB}"/>
              </a:ext>
            </a:extLst>
          </p:cNvPr>
          <p:cNvSpPr/>
          <p:nvPr/>
        </p:nvSpPr>
        <p:spPr>
          <a:xfrm>
            <a:off x="3514707" y="47169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F08A22-25A1-4481-B8E3-BC53B3C34FCE}"/>
              </a:ext>
            </a:extLst>
          </p:cNvPr>
          <p:cNvSpPr/>
          <p:nvPr/>
        </p:nvSpPr>
        <p:spPr>
          <a:xfrm>
            <a:off x="3018874" y="48426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0F82F8-06C5-4FC8-8E93-A85EE27DCD73}"/>
              </a:ext>
            </a:extLst>
          </p:cNvPr>
          <p:cNvSpPr/>
          <p:nvPr/>
        </p:nvSpPr>
        <p:spPr>
          <a:xfrm>
            <a:off x="2523041" y="48079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43E8D4-4171-4D1B-A324-D94B1F019285}"/>
              </a:ext>
            </a:extLst>
          </p:cNvPr>
          <p:cNvSpPr/>
          <p:nvPr/>
        </p:nvSpPr>
        <p:spPr>
          <a:xfrm>
            <a:off x="2027208" y="48079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4CAEB8-6FBE-4E0A-BF98-7DBA22B93372}"/>
              </a:ext>
            </a:extLst>
          </p:cNvPr>
          <p:cNvSpPr/>
          <p:nvPr/>
        </p:nvSpPr>
        <p:spPr>
          <a:xfrm>
            <a:off x="1531375" y="47732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E534C1-27CC-7EA5-DA84-BFE844FF56B0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</p:spTree>
    <p:extLst>
      <p:ext uri="{BB962C8B-B14F-4D97-AF65-F5344CB8AC3E}">
        <p14:creationId xmlns:p14="http://schemas.microsoft.com/office/powerpoint/2010/main" val="12232369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 b="1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3F324D-CD5D-4DB9-8296-81F0EE3740D0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40301E-6D74-49FC-B80B-AF76BB22B8A7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DFF006-E601-4C72-B998-EC6BF1B85231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87D9E-8FC4-42C8-8597-FE90EE05AA99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005D6C-6FAF-48C2-9985-DA6174A0C8A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F711F3-0527-43F0-AD12-37819CE43AE2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40A65-59ED-4B07-BA51-242D83B74088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8E181-EF68-438D-9E6B-F311CEDE4B35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75B49-32B6-2F27-D65A-E171E3B0BBC2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</p:spTree>
    <p:extLst>
      <p:ext uri="{BB962C8B-B14F-4D97-AF65-F5344CB8AC3E}">
        <p14:creationId xmlns:p14="http://schemas.microsoft.com/office/powerpoint/2010/main" val="16461669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 b="1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AD97F-D4C9-4A8A-A609-0F773334EB21}"/>
              </a:ext>
            </a:extLst>
          </p:cNvPr>
          <p:cNvSpPr/>
          <p:nvPr/>
        </p:nvSpPr>
        <p:spPr>
          <a:xfrm>
            <a:off x="1381730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622C6-A699-4989-B242-C04DC2FC2E6E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9BDD3-CE97-421C-9FB2-46A01AD476D2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D1B43-0B81-425B-AD48-09324D2F627B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B0FB5B-3605-49CD-9278-7C0B124F5F2D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873D2-A99D-4BCF-99E7-913468255D01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AAF127-91AB-4738-9DDB-E52821533943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169BF8-3307-4CA0-9B99-5193FA2F9EE0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F3CEBE-0006-4F64-A0A4-E7F67211F376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348B8-7191-2FB2-F0F6-2530C22DF703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2E4EB-F846-3242-27A1-A053C61CA6D0}"/>
              </a:ext>
            </a:extLst>
          </p:cNvPr>
          <p:cNvSpPr/>
          <p:nvPr/>
        </p:nvSpPr>
        <p:spPr>
          <a:xfrm>
            <a:off x="9668959" y="41832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4273332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 b="1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AD97F-D4C9-4A8A-A609-0F773334EB21}"/>
              </a:ext>
            </a:extLst>
          </p:cNvPr>
          <p:cNvSpPr/>
          <p:nvPr/>
        </p:nvSpPr>
        <p:spPr>
          <a:xfrm>
            <a:off x="1381730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27EF0-6575-4206-A22A-044D438CBA0C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BB35C65-B2BE-4253-BA59-CA4FB2AA2E4B}"/>
              </a:ext>
            </a:extLst>
          </p:cNvPr>
          <p:cNvSpPr/>
          <p:nvPr/>
        </p:nvSpPr>
        <p:spPr>
          <a:xfrm>
            <a:off x="4352340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9797EC-8B6E-4E2A-AEA9-1BCE512A240A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FBED59-C77F-48B8-95FE-0C3F52AEF9D6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D1A7BE-E938-499A-B617-7786B41D4140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CD8B6A-953C-4F24-8806-73A8A261BBA2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4128EC-E09A-4AC8-BB17-EE01CEAB7D52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A3E037-0090-4C23-873E-389CE17EA8D8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C6F063-AD97-407C-A85A-E1DF1729A991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3300C3-25A9-4121-9D5B-2AED84AC0D83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1E5E2C-3D53-1335-1FAD-31A3D8F05A23}"/>
              </a:ext>
            </a:extLst>
          </p:cNvPr>
          <p:cNvSpPr/>
          <p:nvPr/>
        </p:nvSpPr>
        <p:spPr>
          <a:xfrm>
            <a:off x="9668959" y="41832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A3DECE-AD08-87AB-8F0E-30BCC203BC3C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36677-E7C7-FED9-2816-81909C55B3F0}"/>
              </a:ext>
            </a:extLst>
          </p:cNvPr>
          <p:cNvSpPr/>
          <p:nvPr/>
        </p:nvSpPr>
        <p:spPr>
          <a:xfrm>
            <a:off x="8841808" y="753201"/>
            <a:ext cx="170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pivot-1</a:t>
            </a:r>
          </a:p>
        </p:txBody>
      </p:sp>
    </p:spTree>
    <p:extLst>
      <p:ext uri="{BB962C8B-B14F-4D97-AF65-F5344CB8AC3E}">
        <p14:creationId xmlns:p14="http://schemas.microsoft.com/office/powerpoint/2010/main" val="14828421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F86515-AB76-4377-964D-73CB1048A0CC}"/>
              </a:ext>
            </a:extLst>
          </p:cNvPr>
          <p:cNvSpPr/>
          <p:nvPr/>
        </p:nvSpPr>
        <p:spPr>
          <a:xfrm>
            <a:off x="144895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 b="1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BAD97F-D4C9-4A8A-A609-0F773334EB21}"/>
              </a:ext>
            </a:extLst>
          </p:cNvPr>
          <p:cNvSpPr/>
          <p:nvPr/>
        </p:nvSpPr>
        <p:spPr>
          <a:xfrm>
            <a:off x="1381730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4352340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87D5D66-ABD4-4671-9233-6A7365BB4673}"/>
              </a:ext>
            </a:extLst>
          </p:cNvPr>
          <p:cNvSpPr/>
          <p:nvPr/>
        </p:nvSpPr>
        <p:spPr>
          <a:xfrm>
            <a:off x="1688077" y="1312300"/>
            <a:ext cx="2988060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30C40B-A32D-487C-AB4F-C473AFE89C66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53AC21-9B51-4166-9C17-AA6E786F365E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86ADEE-6935-4DFC-B639-48C7B376454A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671878-64A5-46C1-B54B-35C9F003BC84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A99E2-0318-48B1-B8F2-8F1B2838C87D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32CC10-200F-4F17-A05A-E58994CB47AA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6043D6-BAE9-4B4B-929C-1BA076026102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152A4B-F2F8-4E17-A954-A769D390838E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5390C7-16D6-2B67-7519-C7C24CB1140C}"/>
              </a:ext>
            </a:extLst>
          </p:cNvPr>
          <p:cNvSpPr/>
          <p:nvPr/>
        </p:nvSpPr>
        <p:spPr>
          <a:xfrm>
            <a:off x="9668959" y="41832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A237A-73BD-7D45-73B9-07B93B4D3774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2CDA40-10C5-358D-E72E-BCEC65B272CE}"/>
              </a:ext>
            </a:extLst>
          </p:cNvPr>
          <p:cNvSpPr/>
          <p:nvPr/>
        </p:nvSpPr>
        <p:spPr>
          <a:xfrm>
            <a:off x="8841808" y="753201"/>
            <a:ext cx="170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pivot-1</a:t>
            </a:r>
          </a:p>
        </p:txBody>
      </p:sp>
    </p:spTree>
    <p:extLst>
      <p:ext uri="{BB962C8B-B14F-4D97-AF65-F5344CB8AC3E}">
        <p14:creationId xmlns:p14="http://schemas.microsoft.com/office/powerpoint/2010/main" val="9773154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1387200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87D5D66-ABD4-4671-9233-6A7365BB4673}"/>
              </a:ext>
            </a:extLst>
          </p:cNvPr>
          <p:cNvSpPr/>
          <p:nvPr/>
        </p:nvSpPr>
        <p:spPr>
          <a:xfrm>
            <a:off x="1688077" y="1312300"/>
            <a:ext cx="2988060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4356734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C1459-E149-45B3-AFE7-9A935AE8A703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9F80BD-8578-4E7D-A4AD-3972C8E9F629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54ACE3-8262-470F-B667-73CBEAFAD7FA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C311E-7C1B-4E2A-A84D-E44F4D4FAA2A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406C09-EEC3-4709-9065-323FBE6EA930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FC98AA-A940-4A6A-A056-554CB14CFE50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B4B583-6F9E-49C6-9588-4145D1585CEA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19A001-9F47-4822-B3E7-3D62B6CF96A3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EE343-6DDE-6DC5-821B-968B7FC24D48}"/>
              </a:ext>
            </a:extLst>
          </p:cNvPr>
          <p:cNvSpPr/>
          <p:nvPr/>
        </p:nvSpPr>
        <p:spPr>
          <a:xfrm>
            <a:off x="9668959" y="41832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1EBA9-39F6-4999-113D-22B702614A7C}"/>
              </a:ext>
            </a:extLst>
          </p:cNvPr>
          <p:cNvSpPr/>
          <p:nvPr/>
        </p:nvSpPr>
        <p:spPr>
          <a:xfrm>
            <a:off x="8152738" y="4899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(L)-1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C54F68-A407-31A1-3260-9A9A6DBE6C93}"/>
              </a:ext>
            </a:extLst>
          </p:cNvPr>
          <p:cNvSpPr/>
          <p:nvPr/>
        </p:nvSpPr>
        <p:spPr>
          <a:xfrm>
            <a:off x="8841808" y="753201"/>
            <a:ext cx="170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pivot-1</a:t>
            </a:r>
          </a:p>
        </p:txBody>
      </p:sp>
    </p:spTree>
    <p:extLst>
      <p:ext uri="{BB962C8B-B14F-4D97-AF65-F5344CB8AC3E}">
        <p14:creationId xmlns:p14="http://schemas.microsoft.com/office/powerpoint/2010/main" val="12841959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1387200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4356734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F3D31-5B5B-43F5-9AE8-772D354AAFDD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63979B-FF9B-4F0E-95A9-1D8014C666AF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E29447-27B3-42D3-BF89-BC00B1964BBE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36739C-F032-417E-8197-B4C2DF6E9E51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0657B1-F07C-44CD-9184-E2A16DCCF669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94EEBC-0D20-42D5-896E-79F98A404D24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86627A-AF23-4ECC-AAC9-A8FFF4EEECB1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FB083-B1D2-444D-9267-A4CEA8F56D5C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096001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1873973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4352185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B0117-E936-4DD5-8B10-22F6EB8EA1F1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A09B42-4281-449C-8D5F-99268AE0EDEF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8A0DD-577A-41A1-86EB-27748FE7EDBB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979BB9-C3C3-42A3-AEE6-91A5FB7F6C74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CB5497-4E86-4091-AB22-B534D7D8411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3F111A-3490-471E-9F2B-0F8437C18994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9328E8-DEAB-42FD-A9A6-2D4AC4C1C248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2F6BD-FB43-4372-B720-AC563AC93B47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42292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1873973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4352185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458A16-8E88-4819-8C0C-C561313175DE}"/>
              </a:ext>
            </a:extLst>
          </p:cNvPr>
          <p:cNvSpPr/>
          <p:nvPr/>
        </p:nvSpPr>
        <p:spPr>
          <a:xfrm>
            <a:off x="9263778" y="4618553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A7ED3F-BF31-4837-B342-3DE23E5ECF27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545D75-F3CA-450E-981D-745D3102B327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DC43C-2762-497A-8E84-2C511CC7884F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4BD6AF-3ABC-435C-99B2-BDC3417AA52C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01C091-0A41-4953-BC77-990CF6CC1FF6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C4EB87-EF4C-496F-BD72-22B6AED68805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A839DE-C8EB-47DE-BF37-63B66A95F2E6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2024E5-AF57-42F0-9274-207ACD70C503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641299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F723A-E3A7-4B06-AFAD-F7C2574AAD1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F0B9-B8A3-4A3D-8054-E05C5094E46F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AE8E3-7A5E-4255-B270-5FFCD80D33B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356195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4352185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86DF7-86B3-4C23-BC69-92E5A4D8D26E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0D68D-7DA6-4EA2-8733-5221689E7DB5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86DF0C-5B4C-434F-BF30-AEF29D59D2C4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E6AEF4-E1AA-4153-ADBE-89DCA17ADE66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F505DA-48F1-4378-9EF4-1A6F444A7BCA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1856B-E8A7-4596-A956-49AD22032D0C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D51D2E-384B-4E18-AEE4-4F291E5C458E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041F32-20D7-4099-B58D-9391CE6C2AC2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56936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356195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842669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D339BB-C9DE-45C6-95C4-E525DB3B9096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4DF965-F015-4B45-AE39-7816F5EEC9DB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91395D-A9CB-49F3-8C6C-C4A39A9FE27C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8CAAAE-37A2-49AE-BA20-90D3E3907E2B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8B4C33-669B-4411-82D2-838AA124A95D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A397E-FDEB-4B64-8DD6-AB137D1DD217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939920-6AC8-47BA-853B-04F8A5C35E02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7A0623-DB62-46CE-B56C-FCCFD20487D4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ECCE7C-65E3-4044-B4CA-D6CC5371C6D3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3283B4-0A5B-49FC-988B-F2036C7F824E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6AD6E5-C00C-4F12-A6CD-79E46563345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526087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3928120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2A918-F34D-4353-BD32-EB568514148B}"/>
              </a:ext>
            </a:extLst>
          </p:cNvPr>
          <p:cNvSpPr/>
          <p:nvPr/>
        </p:nvSpPr>
        <p:spPr>
          <a:xfrm>
            <a:off x="2440618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356195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842669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B09F4FF-0DDC-4026-9316-6D9C4FD57CC7}"/>
              </a:ext>
            </a:extLst>
          </p:cNvPr>
          <p:cNvSpPr/>
          <p:nvPr/>
        </p:nvSpPr>
        <p:spPr>
          <a:xfrm>
            <a:off x="2602173" y="1312300"/>
            <a:ext cx="1601337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86FB22-C9E5-438D-A955-990570E9B2CA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1F2AB-E139-43AD-BC1B-BDC2FCFA707F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FE361-70F4-47C6-925A-B07BB85CFA54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ECF557-BF62-42D8-BCD2-BACB6311ED61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BBABDF-7C1C-499E-A1E7-5DF76109370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26A6A7-5A08-4AEF-9FF3-8AC92DF342F7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8C95D3-792E-4403-B6E9-F2BA040F5E63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37F9CD-DF59-442D-AD0F-1D22D9F8DA6E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2032F3-B194-4605-A76C-17FA78FE7425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7C6952-3485-4A58-9D0B-4E61BE7B5BC9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04B31E-FC3B-43DA-98C4-3D1FC2ADEF34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57612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356195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842669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B09F4FF-0DDC-4026-9316-6D9C4FD57CC7}"/>
              </a:ext>
            </a:extLst>
          </p:cNvPr>
          <p:cNvSpPr/>
          <p:nvPr/>
        </p:nvSpPr>
        <p:spPr>
          <a:xfrm>
            <a:off x="2602173" y="1312300"/>
            <a:ext cx="1601337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E3E2F-2453-494F-8A8D-734BA590C297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AA23EE-BCF9-4E22-869D-E175833FD3C8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78606B-4A47-490F-8EC5-262F41EF297A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7F46F-E64B-45B3-B770-5E100EC5F7A5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0C1034-EAD0-4507-99AB-F4CBAEBD4D23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7045D8-3E8D-475B-B15A-E1D8143E6B73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4BA8AB-BE59-4FA7-BEF0-16DCD7B87E6D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38793-668C-4763-891F-0AB05CCFDEA3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16472C-464C-4401-9015-43D36E3E7312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5ADB54-38CB-46E6-AF33-4F74EF52B7D3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C90E0C-0FE2-480A-8336-5EBE8B287998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330942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356195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842669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D8035-DD03-45C8-A520-765E7DB3ABEB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B4DAC6-A85E-4555-A090-42CD7041983A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BCD0C9-4DF1-464F-998D-EDDA2DC115BA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66AA63-CC7B-4AC5-B1CE-FEC3D67FBF35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2F2243-53EF-401D-9ADF-0585BED92F06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EABF7-1FA8-4EFD-B281-231EDCDFBB73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874B74-B999-41FD-AD4A-D2A93636E630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F9F77-0731-4780-A09B-FAAE60736AEF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82F4EB-1D81-4562-9593-2589653B4841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1F7ED4-4CE0-489E-B3C0-9812C93D3671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64DD69-512E-4327-A98C-9BC8524469C0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038657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85150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842669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1A6667-0626-40E4-8EE4-8C55E5161329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74DD2-3A9E-4A9C-8686-AD51B154A71B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48C54-3D5F-46E4-9F4D-C9B15C5ADD5C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6340A-895C-4A10-8560-A12762B9985D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92A912-5EE7-4799-BC48-1D1AD10102D0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72ACC-DC78-4DEC-A680-40594522D72F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59CF56-482D-44F9-88CB-73DF15DE934F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5354D-37A3-4EF3-8404-0F058DD05D3C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161102-38AD-456D-9190-B86B4CB74A66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330978-D7C1-4E98-BB89-106235B2B131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553FA9-3797-4075-9F36-B582CF7A16D3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93376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85150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DC33E-3AA7-499C-B7A3-E26881BF471A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28B594-64B8-4714-B866-0BEEAA41FF6A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DA6F6-6AD2-4D8F-BDD2-99A8E077F67B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C34463-29F5-4F9E-930E-CE71BC2FC93B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17F592-AADB-4DC0-826B-6AD8EB5091F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88563-5810-46DD-B666-31EDC3778509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8B16D6-A9C2-4D9A-9F42-4FA710C7EFF4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789D29-B843-4351-BF94-46E200ABE39A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C85752-D7F0-421A-B88F-37C2DD287D33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E92E46-953F-4B32-BD0F-6A91756C4C38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77C53-9075-4789-A6E4-161FADDC2231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49493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62AAF-0F28-4B60-B72F-C1A41C887688}"/>
              </a:ext>
            </a:extLst>
          </p:cNvPr>
          <p:cNvSpPr/>
          <p:nvPr/>
        </p:nvSpPr>
        <p:spPr>
          <a:xfrm>
            <a:off x="293645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343228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85150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072BCA7-76C1-4CFF-904A-0A8B705F3074}"/>
              </a:ext>
            </a:extLst>
          </p:cNvPr>
          <p:cNvSpPr/>
          <p:nvPr/>
        </p:nvSpPr>
        <p:spPr>
          <a:xfrm>
            <a:off x="3078956" y="1197324"/>
            <a:ext cx="647802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3445A8-7A56-446B-8EA3-C660A830BE5F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2028-C8C5-4012-A8E3-CC9F62FAC998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398542-6A3B-4AC2-8C2F-553ECC46F061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6AF484-05EC-4C53-80C2-14A7CCD01E58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1E090B-0867-4F61-A13C-D80274A62005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1ABEB-1E37-4EE7-8637-3A7112717D74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D89A10-929A-4233-AD58-885DDD9C3420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330B06-CFAE-43D8-A71D-93C0CD5FE3E9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711B5D-AD1F-4DF7-B97D-03C70BD334EA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2D1E55-29DE-48D5-B813-EB9450B6E4D1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E56974-C793-4317-ACD3-9BF330056D91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45897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072BCA7-76C1-4CFF-904A-0A8B705F3074}"/>
              </a:ext>
            </a:extLst>
          </p:cNvPr>
          <p:cNvSpPr/>
          <p:nvPr/>
        </p:nvSpPr>
        <p:spPr>
          <a:xfrm>
            <a:off x="3078956" y="1197324"/>
            <a:ext cx="647802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9EE045-B76F-4824-BA5A-680A02E36E62}"/>
              </a:ext>
            </a:extLst>
          </p:cNvPr>
          <p:cNvSpPr/>
          <p:nvPr/>
        </p:nvSpPr>
        <p:spPr>
          <a:xfrm>
            <a:off x="343179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85150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E65B34-E422-4489-B59F-0B5013DF0984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93DC7C-5DEA-4999-8E94-1787E7F01F44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4D513D-68D5-40C9-9DCD-3C9D4966FF4F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E20B61-1718-4869-BED8-035BDD6D6113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AEF0F4-60B5-4F1D-8654-02405F438EF3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D5ABE2-0CD3-43BC-846C-AE57A9F95477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F228AD-06EF-4A61-9ED2-39C9810C665F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819DE6-F7B4-413D-B9D5-A472DA80B6FE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5AD5C0-F079-47E5-B399-35A9E292F8D5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B97AFA-945C-432D-94FA-745D83737BA6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D951AC-B39A-4170-838D-04377DBDB272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807160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9EE045-B76F-4824-BA5A-680A02E36E62}"/>
              </a:ext>
            </a:extLst>
          </p:cNvPr>
          <p:cNvSpPr/>
          <p:nvPr/>
        </p:nvSpPr>
        <p:spPr>
          <a:xfrm>
            <a:off x="343179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285150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B2F61F-B3FE-4C35-A2B0-C5DC812FF04D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70B91D-0740-47C6-9AB5-AA954D3E6390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450195-2264-4A58-8BF1-5CC10571AF27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B894F4-8617-4670-9B53-8641F2C60DAC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8F904-BD68-4D53-9DDD-E20C68E7709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600E9E-BD9D-46D3-B7A1-9F58C348C357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1ABA96-6E68-4C01-8C02-FD93FC6B738E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7C80DD-88A5-4BDE-8697-A7BD2993219D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53A51-99F9-476F-8133-63C81D8B22E1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693199-D947-4FF2-8448-7D1C6D0AFB44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B9FFCD-49F4-4BD9-8A0B-D4A6A5409FEA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258926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9EE045-B76F-4824-BA5A-680A02E36E62}"/>
              </a:ext>
            </a:extLst>
          </p:cNvPr>
          <p:cNvSpPr/>
          <p:nvPr/>
        </p:nvSpPr>
        <p:spPr>
          <a:xfrm>
            <a:off x="343179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334299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3389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Left and right overlap. What now?</a:t>
            </a:r>
          </a:p>
          <a:p>
            <a:r>
              <a:rPr lang="en-US"/>
              <a:t>Move Pivot.</a:t>
            </a:r>
          </a:p>
          <a:p>
            <a:pPr lvl="1"/>
            <a:r>
              <a:rPr lang="en-US"/>
              <a:t>Where?</a:t>
            </a:r>
          </a:p>
          <a:p>
            <a:pPr lvl="1"/>
            <a:r>
              <a:rPr lang="en-US"/>
              <a:t>Swap with </a:t>
            </a:r>
            <a:r>
              <a:rPr lang="en-US" err="1"/>
              <a:t>left_swap</a:t>
            </a:r>
            <a:r>
              <a:rPr lang="en-US"/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543C63-E7AD-4749-A230-2E64317E56CD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0EF924-497B-49D7-AADF-34A1CEECABB1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AA140D-4ADD-469C-B933-5DD9FC368F11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F57198-9306-4E47-8D96-488B9C36F92F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D64B77-5685-4A94-9AFE-B95A3318DB78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31A61-B8CB-463C-B9BF-724C63CE081F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0CBC-A457-43FD-B385-3893D1385403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E79960-72C9-4770-A1FE-B19571A096F8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2FC7B1-A596-4C82-8214-DA323A6791A3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4EF057-4684-4894-9646-C96E85FC8A6A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08A179-DF52-4271-A5AD-0445F4B50A85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0076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3BF-D74E-48A1-831C-1C9538336A10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23101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4919787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9EE045-B76F-4824-BA5A-680A02E36E62}"/>
              </a:ext>
            </a:extLst>
          </p:cNvPr>
          <p:cNvSpPr/>
          <p:nvPr/>
        </p:nvSpPr>
        <p:spPr>
          <a:xfrm>
            <a:off x="343179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334299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3389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Left and right overlap. What now?</a:t>
            </a:r>
          </a:p>
          <a:p>
            <a:r>
              <a:rPr lang="en-US"/>
              <a:t>Move Pivot.</a:t>
            </a:r>
          </a:p>
          <a:p>
            <a:pPr lvl="1"/>
            <a:r>
              <a:rPr lang="en-US"/>
              <a:t>Where?</a:t>
            </a:r>
          </a:p>
          <a:p>
            <a:pPr lvl="1"/>
            <a:r>
              <a:rPr lang="en-US"/>
              <a:t>Swap with </a:t>
            </a:r>
            <a:r>
              <a:rPr lang="en-US" err="1"/>
              <a:t>left_swap</a:t>
            </a:r>
            <a:r>
              <a:rPr lang="en-US"/>
              <a:t>.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E9169EA-BF58-48D2-AFFC-5E8C33F99F48}"/>
              </a:ext>
            </a:extLst>
          </p:cNvPr>
          <p:cNvSpPr/>
          <p:nvPr/>
        </p:nvSpPr>
        <p:spPr>
          <a:xfrm>
            <a:off x="3619500" y="1197324"/>
            <a:ext cx="1530350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82EC8-4868-4E77-8CEA-7662664F9AF7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652114-8A7E-4611-BA51-55263A05BF94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E596F0-4B11-442A-9212-7C935A55EE6F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86242E-5DF6-4990-AF38-136A60403434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0719CA-A17A-4192-85DA-EDCEF8CE192B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AB82-7EBE-4DB2-A87C-94AAB4D1D068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06F2BE-611D-48C1-9629-A9DD9D844D36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784F65-66F8-4F45-AFA4-37F9BE10FF07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DF7220-9C84-4ECB-A56D-624DFBD45F03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BA2EC1-5E17-4A41-AF26-99EA2CD919BB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C245C-D22E-4D8C-BE44-090BA10FFCDF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7724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334299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338983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Left and right overlap. What now?</a:t>
            </a:r>
          </a:p>
          <a:p>
            <a:r>
              <a:rPr lang="en-US"/>
              <a:t>Move Pivot.</a:t>
            </a:r>
          </a:p>
          <a:p>
            <a:pPr lvl="1"/>
            <a:r>
              <a:rPr lang="en-US"/>
              <a:t>Where?</a:t>
            </a:r>
          </a:p>
          <a:p>
            <a:pPr lvl="1"/>
            <a:r>
              <a:rPr lang="en-US"/>
              <a:t>Swap with </a:t>
            </a:r>
            <a:r>
              <a:rPr lang="en-US" err="1"/>
              <a:t>left_swap</a:t>
            </a:r>
            <a:endParaRPr lang="en-US"/>
          </a:p>
          <a:p>
            <a:pPr lvl="1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E9169EA-BF58-48D2-AFFC-5E8C33F99F48}"/>
              </a:ext>
            </a:extLst>
          </p:cNvPr>
          <p:cNvSpPr/>
          <p:nvPr/>
        </p:nvSpPr>
        <p:spPr>
          <a:xfrm>
            <a:off x="3619500" y="1197324"/>
            <a:ext cx="1530350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DB9EBE-E741-4738-A0EA-9DA1A2FC5B23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B1856-A495-4CF5-A6DD-1FD88BE732C1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40A143-D656-4A56-A909-308410746AC9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6C3AD1-3E89-43E8-B87C-87D7A7B53DA6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4AE57-AE90-42EC-8489-34BC6179EBAC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A92321-D7B6-4299-8E01-3A15F6D5C634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F269AC-29F8-45C0-A4DB-A884D78581AF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1B83D1-AD03-40CE-87BE-5A7CDB4DC778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694664-65DD-404A-B6FE-2E30DE3E88AB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60DD43-2B11-4C8C-874F-02F4BAE4721D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C4192D4-A202-4AF2-AD6D-E55A421CD726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218680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3BA70-5AA1-4E97-A1E1-A4456565F99A}"/>
              </a:ext>
            </a:extLst>
          </p:cNvPr>
          <p:cNvSpPr/>
          <p:nvPr/>
        </p:nvSpPr>
        <p:spPr>
          <a:xfrm>
            <a:off x="4839567" y="105956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1CBD1-64DE-47EA-854E-F1A862C17AF4}"/>
              </a:ext>
            </a:extLst>
          </p:cNvPr>
          <p:cNvSpPr/>
          <p:nvPr/>
        </p:nvSpPr>
        <p:spPr>
          <a:xfrm>
            <a:off x="7988866" y="424922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E81FC-7A9C-4DC4-9344-97B0FCED5184}"/>
              </a:ext>
            </a:extLst>
          </p:cNvPr>
          <p:cNvSpPr/>
          <p:nvPr/>
        </p:nvSpPr>
        <p:spPr>
          <a:xfrm>
            <a:off x="7437433" y="47611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9683B-27BC-4332-BA78-4412227CC8C0}"/>
              </a:ext>
            </a:extLst>
          </p:cNvPr>
          <p:cNvSpPr/>
          <p:nvPr/>
        </p:nvSpPr>
        <p:spPr>
          <a:xfrm>
            <a:off x="7299575" y="543334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12920-3D61-4890-B444-C2C3AB0D9993}"/>
              </a:ext>
            </a:extLst>
          </p:cNvPr>
          <p:cNvSpPr/>
          <p:nvPr/>
        </p:nvSpPr>
        <p:spPr>
          <a:xfrm>
            <a:off x="3342997" y="1059565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3DB73D-33A5-4563-B4CF-7067D6041569}"/>
              </a:ext>
            </a:extLst>
          </p:cNvPr>
          <p:cNvSpPr/>
          <p:nvPr/>
        </p:nvSpPr>
        <p:spPr>
          <a:xfrm>
            <a:off x="3356883" y="1059565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85815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Left and right overlap. What now?</a:t>
            </a:r>
          </a:p>
          <a:p>
            <a:r>
              <a:rPr lang="en-US"/>
              <a:t>Move Pivot.</a:t>
            </a:r>
          </a:p>
          <a:p>
            <a:pPr lvl="1"/>
            <a:r>
              <a:rPr lang="en-US"/>
              <a:t>Where?</a:t>
            </a:r>
          </a:p>
          <a:p>
            <a:pPr lvl="1"/>
            <a:r>
              <a:rPr lang="en-US"/>
              <a:t>Swap with </a:t>
            </a:r>
            <a:r>
              <a:rPr lang="en-US" err="1"/>
              <a:t>left_swap</a:t>
            </a:r>
            <a:endParaRPr lang="en-US"/>
          </a:p>
          <a:p>
            <a:r>
              <a:rPr lang="en-US"/>
              <a:t>Now what?</a:t>
            </a:r>
          </a:p>
          <a:p>
            <a:pPr lvl="1"/>
            <a:r>
              <a:rPr lang="en-US"/>
              <a:t>Pick a new pivot</a:t>
            </a:r>
          </a:p>
          <a:p>
            <a:pPr lvl="1"/>
            <a:endParaRPr lang="en-US"/>
          </a:p>
          <a:p>
            <a:pPr lvl="1"/>
            <a:r>
              <a:rPr lang="en-US"/>
              <a:t>List is already split in two sections -&gt; work recursively on each side</a:t>
            </a:r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D84388-2C1F-4830-B90E-9270AAEAD8B8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A1238B-82D2-4FB4-8674-2D25CE369C27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437A1-34EB-47A9-9222-78AEB2BCB50F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B8FC2-84D2-4D22-8671-1EABF3326D3D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0BC707-DD19-4E90-B2B6-B0A835F0CD57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833FB2-FBDF-4629-B73D-6D2173F12BEE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0A03B6-7AF8-4A08-B3F9-F4F48C201A25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CF5079-08C6-4BD9-8C1E-FBD36850F75A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A2301-4EC1-4C61-A37A-19C3C3B4210C}"/>
              </a:ext>
            </a:extLst>
          </p:cNvPr>
          <p:cNvSpPr/>
          <p:nvPr/>
        </p:nvSpPr>
        <p:spPr>
          <a:xfrm>
            <a:off x="8941254" y="424922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9C1D6A-8F5C-4B74-8446-1E9C68FAA6FE}"/>
              </a:ext>
            </a:extLst>
          </p:cNvPr>
          <p:cNvSpPr/>
          <p:nvPr/>
        </p:nvSpPr>
        <p:spPr>
          <a:xfrm>
            <a:off x="8941254" y="47611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891C18-FC43-4A25-9ADF-CB379E89B9BA}"/>
              </a:ext>
            </a:extLst>
          </p:cNvPr>
          <p:cNvSpPr/>
          <p:nvPr/>
        </p:nvSpPr>
        <p:spPr>
          <a:xfrm>
            <a:off x="8941254" y="54333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40154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85815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Left and right overlap. What now?</a:t>
            </a:r>
          </a:p>
          <a:p>
            <a:r>
              <a:rPr lang="en-US"/>
              <a:t>Move Pivot.</a:t>
            </a:r>
          </a:p>
          <a:p>
            <a:pPr lvl="1"/>
            <a:r>
              <a:rPr lang="en-US"/>
              <a:t>Where?</a:t>
            </a:r>
          </a:p>
          <a:p>
            <a:pPr lvl="1"/>
            <a:r>
              <a:rPr lang="en-US"/>
              <a:t>Swap with </a:t>
            </a:r>
            <a:r>
              <a:rPr lang="en-US" err="1"/>
              <a:t>left_swap</a:t>
            </a:r>
            <a:endParaRPr lang="en-US"/>
          </a:p>
          <a:p>
            <a:r>
              <a:rPr lang="en-US"/>
              <a:t>Now what?</a:t>
            </a:r>
          </a:p>
          <a:p>
            <a:pPr lvl="1"/>
            <a:r>
              <a:rPr lang="en-US"/>
              <a:t>Pick a new pivot</a:t>
            </a:r>
          </a:p>
          <a:p>
            <a:pPr lvl="1"/>
            <a:endParaRPr lang="en-US"/>
          </a:p>
          <a:p>
            <a:pPr lvl="1"/>
            <a:r>
              <a:rPr lang="en-US"/>
              <a:t>List is already split in two sections -&gt; work recursively on each side</a:t>
            </a:r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4E0B5-3438-4832-ADAB-D9E1E5149C21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1EE41-6C21-4A2D-97CF-1323E0955360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65412E-9572-421D-94F8-DFACD805FDE6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7124DA-0EAC-4692-AABD-C4182BF8BE74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12A4ED-BC1B-4FD7-A959-CBE6ADC402F1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5AFDBE-B1B0-4879-885B-B2E140382838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F83745-99BF-44D9-B9AD-A529E98A7542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7B375E-7BE0-4FAD-A0CD-D950B6AE9A8D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905094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BF09B-CE17-4A73-87AE-28B1AD91A433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D08D64-EF8E-4334-9E1F-7A644C073DCD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C55C01-C1EC-4CBA-9BD3-4B4DD7652B10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A9854-904E-4D6C-BF23-9D87CBBDC003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90A18-29E3-4CA0-B24B-D74C17E5D29D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CC4C9-BB4F-41B1-B0C7-BACEEA95CAE5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CE65EE-E4D3-49DA-BE85-CCA49EEF25DA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B28AF-7F59-4164-9F74-2191D5777CF3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385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F464A-78F3-4F13-8497-BB2BE1B44E0D}"/>
              </a:ext>
            </a:extLst>
          </p:cNvPr>
          <p:cNvSpPr/>
          <p:nvPr/>
        </p:nvSpPr>
        <p:spPr>
          <a:xfrm>
            <a:off x="5002206" y="4740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1F4546-F553-4178-A2AE-2A4081549582}"/>
              </a:ext>
            </a:extLst>
          </p:cNvPr>
          <p:cNvSpPr/>
          <p:nvPr/>
        </p:nvSpPr>
        <p:spPr>
          <a:xfrm>
            <a:off x="4506373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F2EA5-44ED-4DEA-AF2F-F4533A7410AF}"/>
              </a:ext>
            </a:extLst>
          </p:cNvPr>
          <p:cNvSpPr/>
          <p:nvPr/>
        </p:nvSpPr>
        <p:spPr>
          <a:xfrm>
            <a:off x="4010540" y="4706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91722B-9F19-423F-B57F-921336600738}"/>
              </a:ext>
            </a:extLst>
          </p:cNvPr>
          <p:cNvSpPr/>
          <p:nvPr/>
        </p:nvSpPr>
        <p:spPr>
          <a:xfrm>
            <a:off x="3514707" y="46714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4613E-C13D-4510-B259-EE0B31134FB2}"/>
              </a:ext>
            </a:extLst>
          </p:cNvPr>
          <p:cNvSpPr/>
          <p:nvPr/>
        </p:nvSpPr>
        <p:spPr>
          <a:xfrm>
            <a:off x="3018874" y="4797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8BC6A5-6B14-4C63-AB99-1670ECC6AB3A}"/>
              </a:ext>
            </a:extLst>
          </p:cNvPr>
          <p:cNvSpPr/>
          <p:nvPr/>
        </p:nvSpPr>
        <p:spPr>
          <a:xfrm>
            <a:off x="2523041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FBC76B-6C06-426A-B44D-F3C8C29E7F6D}"/>
              </a:ext>
            </a:extLst>
          </p:cNvPr>
          <p:cNvSpPr/>
          <p:nvPr/>
        </p:nvSpPr>
        <p:spPr>
          <a:xfrm>
            <a:off x="2027208" y="47624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CA387A-84F1-41CB-AFC9-DF005743FB60}"/>
              </a:ext>
            </a:extLst>
          </p:cNvPr>
          <p:cNvSpPr/>
          <p:nvPr/>
        </p:nvSpPr>
        <p:spPr>
          <a:xfrm>
            <a:off x="1531375" y="47277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335329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/>
              <a:t>Find first item &gt; pivot</a:t>
            </a:r>
          </a:p>
          <a:p>
            <a:pPr marL="914400" lvl="2" indent="0">
              <a:buNone/>
            </a:pPr>
            <a:r>
              <a:rPr lang="en-US"/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C4274F-3A60-487C-9C64-DD4283D363B8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8FE32B-DA97-45AC-83E9-A89DC5CB836B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EA1C3C-CFCD-49DF-B002-F5239178FC0C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7F451B-4E94-49CA-8CDB-FE0EED3AA6A5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86B286-3ABE-43FB-9080-B33F594F734B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D08110-86BC-42C0-B194-F3785C06A56A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D62DBC-0E8F-48F8-BFB8-416D832B18D0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4710E6-4368-406F-95DE-94DCD40472ED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36119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355213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FD5461-D806-43F2-8502-3B30BFB3D26E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700E4A-2377-4615-A25E-674FAC30E929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6365D-DBEB-45B1-9F6A-54E4EB591F9F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3F7A05-0C37-4FE6-9FCE-820D3AF0FE65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54081A-4346-4AC1-B633-E563ADB99F6D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2A5AF2-7DB1-4F90-92EB-0D058576FC07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FBDC2-ED93-446B-BEFB-2949F07C812F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EA661D-C3E2-4DA3-AFA3-BB8459537EEF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3AA0B7-47FC-474D-A647-E78B23807905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41C447-3C1A-4EFF-98BE-55E4B74F2C5B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960CE6-6BA9-40A3-B012-D2A1002211AC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356730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355213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E7CBE1-3DEB-4A07-933D-0EDF84E4E12A}"/>
              </a:ext>
            </a:extLst>
          </p:cNvPr>
          <p:cNvSpPr/>
          <p:nvPr/>
        </p:nvSpPr>
        <p:spPr>
          <a:xfrm>
            <a:off x="10204038" y="4461404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1D4A3E-C663-4B2C-A6E3-0EAF02B6FD4D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B54D32-AEE7-47A3-B395-2C799DCE9C2A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86DB61-59B6-4E85-9B05-846F50FC0C65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1999AE-8B57-4BC2-B2FD-262B57371CEA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9CF8CA-ADD2-4B66-ACBC-E69AA1D41032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F6A38FE-10DB-4416-9456-929C43D04238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B40C99-70CF-4BEB-A859-5D61503E353B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F7889-93A7-47A5-803E-39F45F891552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062F93-91F8-496C-B729-DDB7BAB9C3A4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BB1E68-640D-413C-8360-F9185D497617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7F2F4B-632E-497E-852B-A7E388A76F56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6810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860047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78440E-AD06-47E5-A2BE-37C5AAD94EC0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F6485-EC79-4210-BAC8-9558627BE7B5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14D83E-EE57-40E6-8E38-AFB3288DF0EC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FFD011-C911-4A03-A6C1-FA941059A4AD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808C3C-554E-488E-BE20-B2BC04FE4AA6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617ECB-7B1C-4356-A273-2B02100AC9E4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269034-0CE3-425B-B291-9237C2B74C81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23392F-6AA6-461A-A6C9-31434109EB89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0CA475-F5D5-44C4-8C7C-201191886E62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91DD5F-611D-46A5-921E-5B60BC34F33B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2E0218-A4A1-4D57-B28F-A8CE351F4DEE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443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D8AC6-8C4D-4149-A7E4-66B03037F0A1}"/>
              </a:ext>
            </a:extLst>
          </p:cNvPr>
          <p:cNvSpPr/>
          <p:nvPr/>
        </p:nvSpPr>
        <p:spPr>
          <a:xfrm>
            <a:off x="3674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BE1B-9AAF-4FF3-BEE8-6EBEBB8F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4" y="2576961"/>
            <a:ext cx="3587750" cy="3328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D9B91-2F9B-424A-8EE9-6550E8259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30" y="2868893"/>
            <a:ext cx="3587750" cy="3036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68D47-DD07-4D8A-8130-45E11A93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029117"/>
            <a:ext cx="1838325" cy="287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8B276-BD99-4F01-91A5-C05EDA2C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38" y="2371892"/>
            <a:ext cx="952500" cy="3533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3C4CE7-8579-493B-B0F0-EE7DFD4B8533}"/>
              </a:ext>
            </a:extLst>
          </p:cNvPr>
          <p:cNvSpPr/>
          <p:nvPr/>
        </p:nvSpPr>
        <p:spPr>
          <a:xfrm>
            <a:off x="457207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10EE02-839A-41BB-AD64-C7BE26A4F5E8}"/>
              </a:ext>
            </a:extLst>
          </p:cNvPr>
          <p:cNvSpPr/>
          <p:nvPr/>
        </p:nvSpPr>
        <p:spPr>
          <a:xfrm>
            <a:off x="7883534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Cocktail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BC9CB1-7549-439F-AF61-3F4FEA2B2949}"/>
              </a:ext>
            </a:extLst>
          </p:cNvPr>
          <p:cNvSpPr/>
          <p:nvPr/>
        </p:nvSpPr>
        <p:spPr>
          <a:xfrm>
            <a:off x="10550005" y="6024499"/>
            <a:ext cx="1447800" cy="500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77F79D-0089-4F8C-B90F-174A286CA3DA}"/>
              </a:ext>
            </a:extLst>
          </p:cNvPr>
          <p:cNvSpPr/>
          <p:nvPr/>
        </p:nvSpPr>
        <p:spPr>
          <a:xfrm>
            <a:off x="504926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Bubble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60429E-E0BE-4FD8-95B9-BD18B63E8D45}"/>
              </a:ext>
            </a:extLst>
          </p:cNvPr>
          <p:cNvSpPr/>
          <p:nvPr/>
        </p:nvSpPr>
        <p:spPr>
          <a:xfrm>
            <a:off x="504926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Selection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CBC4E3-4464-4B1A-8636-DAEAEC132303}"/>
              </a:ext>
            </a:extLst>
          </p:cNvPr>
          <p:cNvSpPr/>
          <p:nvPr/>
        </p:nvSpPr>
        <p:spPr>
          <a:xfrm>
            <a:off x="6879103" y="333272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Insertion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3B751A-C58B-4CD4-9DF7-C7C13065AB6B}"/>
              </a:ext>
            </a:extLst>
          </p:cNvPr>
          <p:cNvSpPr/>
          <p:nvPr/>
        </p:nvSpPr>
        <p:spPr>
          <a:xfrm>
            <a:off x="6879103" y="952333"/>
            <a:ext cx="1447800" cy="5002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Cocktail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ED60AA-8356-45CF-9732-32526F2A323C}"/>
              </a:ext>
            </a:extLst>
          </p:cNvPr>
          <p:cNvSpPr/>
          <p:nvPr/>
        </p:nvSpPr>
        <p:spPr>
          <a:xfrm>
            <a:off x="8705341" y="246111"/>
            <a:ext cx="3441235" cy="5002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Gifs from Wikipedia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10340E-410C-C96C-A040-F5325F0E8EB8}"/>
              </a:ext>
            </a:extLst>
          </p:cNvPr>
          <p:cNvSpPr/>
          <p:nvPr/>
        </p:nvSpPr>
        <p:spPr>
          <a:xfrm>
            <a:off x="344002" y="2542004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08C97C-ADDF-81D8-42E4-480B1F5FF5C2}"/>
              </a:ext>
            </a:extLst>
          </p:cNvPr>
          <p:cNvSpPr/>
          <p:nvPr/>
        </p:nvSpPr>
        <p:spPr>
          <a:xfrm>
            <a:off x="2676142" y="2328155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3DF86C-3C66-6C34-678C-02F0D0BCC6CA}"/>
              </a:ext>
            </a:extLst>
          </p:cNvPr>
          <p:cNvSpPr/>
          <p:nvPr/>
        </p:nvSpPr>
        <p:spPr>
          <a:xfrm>
            <a:off x="6879103" y="2158043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C81E60-6C49-8CB3-0BF6-1CCE6F4E22E8}"/>
              </a:ext>
            </a:extLst>
          </p:cNvPr>
          <p:cNvSpPr/>
          <p:nvPr/>
        </p:nvSpPr>
        <p:spPr>
          <a:xfrm>
            <a:off x="10798378" y="1884779"/>
            <a:ext cx="393670" cy="4276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A8A51-0ECE-E6EA-D576-3A1B0D852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37" y="188687"/>
            <a:ext cx="3441235" cy="19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01BB7-9C6B-42AE-A592-737897474F28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9428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2438112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EEA81-3EDB-4D9B-A8AB-E00085EC15EE}"/>
              </a:ext>
            </a:extLst>
          </p:cNvPr>
          <p:cNvSpPr/>
          <p:nvPr/>
        </p:nvSpPr>
        <p:spPr>
          <a:xfrm>
            <a:off x="194478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860047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6516C1A-1AB9-4D8E-AC6C-7E8C6B47CF57}"/>
              </a:ext>
            </a:extLst>
          </p:cNvPr>
          <p:cNvSpPr/>
          <p:nvPr/>
        </p:nvSpPr>
        <p:spPr>
          <a:xfrm>
            <a:off x="2178636" y="1250542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DC52D4-C230-4701-8459-A2FABDEEA1F9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D12634-D31A-485C-AC0E-F008E5E5A4C4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68C4DC-AD2D-4A20-9B63-3E6238D4EE5E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7838CA-E707-493E-B37B-7F2661BE28BB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1D5C6E-11E9-4DA8-BD41-3616DDEFC990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8A4C16-4A5A-4FAD-B091-3F374131F8A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DF872B-06BF-40D9-AC03-D676111C96BB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BE7B29-92F5-48E4-AC00-9F2B1626D830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1A0577-40D6-4FB6-A7E6-1DC7FC474BF1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A5C1A7-025A-47FB-8FFC-E2DDB99C0EDD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EF13A7-CB7A-430B-890F-CADA313D26CD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97922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6516C1A-1AB9-4D8E-AC6C-7E8C6B47CF57}"/>
              </a:ext>
            </a:extLst>
          </p:cNvPr>
          <p:cNvSpPr/>
          <p:nvPr/>
        </p:nvSpPr>
        <p:spPr>
          <a:xfrm>
            <a:off x="2178636" y="1250542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91E0D2-BA74-4F2A-94DF-9ADDFB05258A}"/>
              </a:ext>
            </a:extLst>
          </p:cNvPr>
          <p:cNvSpPr/>
          <p:nvPr/>
        </p:nvSpPr>
        <p:spPr>
          <a:xfrm>
            <a:off x="244165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860047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8B8DCA-645E-4CCA-AD0D-66E3495658DA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F996B-620B-47CD-98C9-CB7C531AB1BC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0A7FE1-FDFC-4851-8511-DD57FF27C30F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F668AF-B4D2-48B6-AB08-08761877C50A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28AD93-5B99-4B6A-8481-ECFAE518D153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61058D-0EBC-424A-87D1-2F032622B72B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B2745A-727A-4A71-B7F7-9C4953D706CB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90E711-4518-48AA-A027-929848C7C7E7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359628-9CE6-465C-A5EF-2F84599EA98F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D46877-9BAC-462D-AD03-1487A4B8ED36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7AACA9-C0A6-419F-B972-732995C0CF98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3017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91E0D2-BA74-4F2A-94DF-9ADDFB05258A}"/>
              </a:ext>
            </a:extLst>
          </p:cNvPr>
          <p:cNvSpPr/>
          <p:nvPr/>
        </p:nvSpPr>
        <p:spPr>
          <a:xfrm>
            <a:off x="244165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1860047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A66487-4F59-47AD-B71A-271B7FF21D0F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A0A12A-93C0-4CBB-8A4D-FB47002E7CF6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9F31A7-9C4E-406E-A6BB-09697813E3DB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D22C8-D3C5-45DB-A483-43CA400F5C45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7F5975-434D-4E38-8913-A3A7BC113FC2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8BC2013-A2D1-4500-A16B-ED4D710B4885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FEFE26-33F0-4119-8FA2-366EB966F104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81F365-1CDF-492D-B82E-9F8C7035AE61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30439B-DD17-4EC9-8B8D-2046FE37D48D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980A43-3A90-46DA-BB21-D733E6DA3CB1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AF1D3A-BDD2-4747-B46E-2B04C4080218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654748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91E0D2-BA74-4F2A-94DF-9ADDFB05258A}"/>
              </a:ext>
            </a:extLst>
          </p:cNvPr>
          <p:cNvSpPr/>
          <p:nvPr/>
        </p:nvSpPr>
        <p:spPr>
          <a:xfrm>
            <a:off x="244165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2328622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F5235-A712-4A3D-869F-02DDBED65350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A585C-8E74-426F-B1DC-7B9D70064EA3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E07A53-1535-4965-9B1E-DBE6EE1D03A2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31A27C-B63C-4031-9163-111C76409048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933FAD-A134-46C7-9D17-86272F82ABE8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7B329-5646-4FF0-B371-41C7BD51F5EB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D32445-F1A3-4A01-A61F-5A6F4703CAA6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3D403B-45BC-4AFB-B335-5C5800A38760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C085A0-43DC-46D1-868E-4CD4B3751636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943BA6-6D67-4D48-A33D-659F0093A79E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1ACFDF-C2F8-4EC1-959A-788E3B91D95B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480131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933945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91E0D2-BA74-4F2A-94DF-9ADDFB05258A}"/>
              </a:ext>
            </a:extLst>
          </p:cNvPr>
          <p:cNvSpPr/>
          <p:nvPr/>
        </p:nvSpPr>
        <p:spPr>
          <a:xfrm>
            <a:off x="244165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2328622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250DDBE-5B6E-4A7D-B32F-629B3AB7C280}"/>
              </a:ext>
            </a:extLst>
          </p:cNvPr>
          <p:cNvSpPr/>
          <p:nvPr/>
        </p:nvSpPr>
        <p:spPr>
          <a:xfrm>
            <a:off x="2631454" y="1259026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2625E-1275-4B43-9E39-241A60E16678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AD4D31-1A2F-4560-B8A4-B53DF0E6EDFD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B5D096-CCA8-4E14-A608-1CB3A49A6468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2C1528-69F3-438D-8BC1-36AEAEE71732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2BE4CB-4EFF-47F1-8D8F-CA3FCDED0785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9318AD-9BC1-4997-9FE6-B798AF4DF78B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06B79-6D99-4270-B066-AA690F217B1A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C9A488-DF86-43BF-8675-334B43F75877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D3D89D-2E67-4EA7-ABB7-3305CF1197A7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2261A6-A7B1-460D-9427-3414F6C39FB8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5F543F-F0B4-4D36-8D6D-003CACF1560B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85623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42A4C8-E504-4960-81E8-1183B1C1BD04}"/>
              </a:ext>
            </a:extLst>
          </p:cNvPr>
          <p:cNvSpPr/>
          <p:nvPr/>
        </p:nvSpPr>
        <p:spPr>
          <a:xfrm>
            <a:off x="2841566" y="10521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881BB1-6650-4173-A7D9-588AA0E223ED}"/>
              </a:ext>
            </a:extLst>
          </p:cNvPr>
          <p:cNvSpPr/>
          <p:nvPr/>
        </p:nvSpPr>
        <p:spPr>
          <a:xfrm>
            <a:off x="2330824" y="1046580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BB3C7-9BBC-4344-973A-161827D0F0E4}"/>
              </a:ext>
            </a:extLst>
          </p:cNvPr>
          <p:cNvSpPr/>
          <p:nvPr/>
        </p:nvSpPr>
        <p:spPr>
          <a:xfrm>
            <a:off x="2328622" y="1067601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250DDBE-5B6E-4A7D-B32F-629B3AB7C280}"/>
              </a:ext>
            </a:extLst>
          </p:cNvPr>
          <p:cNvSpPr/>
          <p:nvPr/>
        </p:nvSpPr>
        <p:spPr>
          <a:xfrm>
            <a:off x="2631454" y="1259026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102B9C-21AF-41EC-9ECD-E3581F08DFFB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14EA99-EA04-4108-8489-0D7353BF3738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ABAE78-5679-4F54-86D3-C26D48FC400B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DCF01F-AFF9-4A80-AB38-B753307D3EC4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2BA2DE-1CDC-45CD-B8FC-6D2FFEB05B8E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684E73-EC34-43CA-A009-8527124EC01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74F3A0-B225-428A-B45D-18F490B8FA2A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C1CC88-D7FF-4D36-AE96-74D884202CB1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D5E5BC-290A-4A46-8C6D-B3831BB6D4AB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3711F6-E676-4C02-93E4-A1CD4EE747BC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B62F6F-9BE6-4FA1-A25E-2E67CFA94C8B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72152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1361DF-AA7A-4EC8-ABE8-144C354A212F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421F84-4DDC-447C-803F-FF4F00C2C8FF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A323F-C8D0-4901-80C7-1D3CB333D462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361262-87F9-49C5-A746-C2003649990F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C25B57-3962-4017-9331-42D99D11AAFB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0B5619-C057-4285-B97B-9ED39FBDD2F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8CA7EC-7A02-472B-8610-628551A368BD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D235EC-2D61-4996-A6AE-E43DCFCE9592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A220DE-9347-43AF-A1D1-5DC516E50ECC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07FF0E-3DF8-4C74-ACD2-3A9ABB8ACBD1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580D98-A466-4798-A5AE-677408F51006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719339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16861F-6804-4F33-BA2D-46608D11F322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A92478-2C80-48D9-AC89-018DAC1550CF}"/>
              </a:ext>
            </a:extLst>
          </p:cNvPr>
          <p:cNvSpPr/>
          <p:nvPr/>
        </p:nvSpPr>
        <p:spPr>
          <a:xfrm>
            <a:off x="4347322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2787-FBAC-4A25-B358-CDB1854D1257}"/>
              </a:ext>
            </a:extLst>
          </p:cNvPr>
          <p:cNvSpPr/>
          <p:nvPr/>
        </p:nvSpPr>
        <p:spPr>
          <a:xfrm>
            <a:off x="3876545" y="1081013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0EC66-0A00-4105-A8A0-C0139FEB6C7A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9E8295-9199-4476-9E5A-2C162444CE64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089C2F-FB9A-45B7-AC9C-671196D0A3C1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0CA941-1245-489F-A27D-C740B0B6556C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A17D7C-F5A6-4CFA-AE3F-634FBB6B692F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FB3F18-D149-4A03-949E-719295CA3DCA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0A95F-07BC-49A8-B41A-2F1172819A2E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483FC0-33AC-4E52-B9F5-E5B60DD09E91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4356D1-32C9-4A2B-8A35-5C086B525171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661F8F-6761-40AA-9720-75290E6E526A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CF2D14-0847-4064-A628-DEC41F8FF6DF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03076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FD5461-D806-43F2-8502-3B30BFB3D26E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700E4A-2377-4615-A25E-674FAC30E929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6365D-DBEB-45B1-9F6A-54E4EB591F9F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16861F-6804-4F33-BA2D-46608D11F322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A92478-2C80-48D9-AC89-018DAC1550CF}"/>
              </a:ext>
            </a:extLst>
          </p:cNvPr>
          <p:cNvSpPr/>
          <p:nvPr/>
        </p:nvSpPr>
        <p:spPr>
          <a:xfrm>
            <a:off x="4347322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2787-FBAC-4A25-B358-CDB1854D1257}"/>
              </a:ext>
            </a:extLst>
          </p:cNvPr>
          <p:cNvSpPr/>
          <p:nvPr/>
        </p:nvSpPr>
        <p:spPr>
          <a:xfrm>
            <a:off x="3876545" y="1081013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509ABE-7D10-4571-B334-59B3F1C2441E}"/>
              </a:ext>
            </a:extLst>
          </p:cNvPr>
          <p:cNvSpPr/>
          <p:nvPr/>
        </p:nvSpPr>
        <p:spPr>
          <a:xfrm>
            <a:off x="10170884" y="5223404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92453D-DD68-44F2-B884-A3B1BF47F952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6000D6-F966-4D45-B3C1-446A7D9DF921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A37BA0-76D9-4BBD-856E-3C98A0A752A8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9BAF46-AA74-4DA3-9A74-BF8AD1679003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DD1104-8086-4A2E-B389-13BFF393C5E2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4963F2-55A3-4523-8488-49D9820D984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5A08B9-7C44-4429-BB22-61844DB22913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10E924-D24C-430C-9950-604DD216A91F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0117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16861F-6804-4F33-BA2D-46608D11F322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A92478-2C80-48D9-AC89-018DAC1550CF}"/>
              </a:ext>
            </a:extLst>
          </p:cNvPr>
          <p:cNvSpPr/>
          <p:nvPr/>
        </p:nvSpPr>
        <p:spPr>
          <a:xfrm>
            <a:off x="3866301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2787-FBAC-4A25-B358-CDB1854D1257}"/>
              </a:ext>
            </a:extLst>
          </p:cNvPr>
          <p:cNvSpPr/>
          <p:nvPr/>
        </p:nvSpPr>
        <p:spPr>
          <a:xfrm>
            <a:off x="3876545" y="1081013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2ADAB7-FEBE-43BE-82A8-FE39F559A408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86E497-8529-4B27-9EDD-83A55728A07B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B93E04-9D7B-4DA0-829B-3D87563170B7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F69D9-36B3-462A-ABA9-7612341DC691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3648C6-6A7D-492F-A721-CE080838BA61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FFB3BF-4620-4D96-BB3F-EB494BBC61D2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D57169-FD5D-4E54-9C18-095177A20027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7FC3E6-ABAB-4B24-A8CB-406793B22D27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DC9A91-5498-45AA-9D30-A15A0E069B26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B60EAE-1ABC-4A20-B1AE-034E7C7B3073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EA2A0A-838F-4D16-802C-E8361AAF608C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0198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Combine answers to smaller 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A6D63-9555-4644-AA53-BD46A77BFDF8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 (tail recursion)</a:t>
            </a:r>
          </a:p>
        </p:txBody>
      </p:sp>
    </p:spTree>
    <p:extLst>
      <p:ext uri="{BB962C8B-B14F-4D97-AF65-F5344CB8AC3E}">
        <p14:creationId xmlns:p14="http://schemas.microsoft.com/office/powerpoint/2010/main" val="166373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284FAE-DDD9-46C1-96F8-A56F9C391F01}"/>
              </a:ext>
            </a:extLst>
          </p:cNvPr>
          <p:cNvSpPr/>
          <p:nvPr/>
        </p:nvSpPr>
        <p:spPr>
          <a:xfrm>
            <a:off x="3932356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4914059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FD5461-D806-43F2-8502-3B30BFB3D26E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700E4A-2377-4615-A25E-674FAC30E929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6365D-DBEB-45B1-9F6A-54E4EB591F9F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16861F-6804-4F33-BA2D-46608D11F322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A92478-2C80-48D9-AC89-018DAC1550CF}"/>
              </a:ext>
            </a:extLst>
          </p:cNvPr>
          <p:cNvSpPr/>
          <p:nvPr/>
        </p:nvSpPr>
        <p:spPr>
          <a:xfrm>
            <a:off x="3866301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2787-FBAC-4A25-B358-CDB1854D1257}"/>
              </a:ext>
            </a:extLst>
          </p:cNvPr>
          <p:cNvSpPr/>
          <p:nvPr/>
        </p:nvSpPr>
        <p:spPr>
          <a:xfrm>
            <a:off x="3876545" y="1081013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1173350-910A-4673-8271-CF6DE6569178}"/>
              </a:ext>
            </a:extLst>
          </p:cNvPr>
          <p:cNvSpPr/>
          <p:nvPr/>
        </p:nvSpPr>
        <p:spPr>
          <a:xfrm>
            <a:off x="4198419" y="1276513"/>
            <a:ext cx="1011756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4DD98B-7211-46C8-9A84-8CD20AEC7E10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30DA6E-3D85-4620-9AFE-69CB3481DACF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F3CCCB-6B84-4813-AC0B-792A0B5867E5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B0BBF0-347D-46B3-A4BE-D2FC0C7018A8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943D4A-C7C8-45E5-B161-30632EBF55B0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AFA43B-470F-4C0D-9C8F-5858BB63753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EF8946-7C1D-41E0-A463-10291149D475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96D737-6931-481B-8BB8-450087B58C1F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670177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3926347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2A40C-2D5C-44E1-BE20-8AF3AA863075}"/>
              </a:ext>
            </a:extLst>
          </p:cNvPr>
          <p:cNvCxnSpPr/>
          <p:nvPr/>
        </p:nvCxnSpPr>
        <p:spPr>
          <a:xfrm>
            <a:off x="1490072" y="914400"/>
            <a:ext cx="1872853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9A4426-7A45-43DA-BDAF-6A7D39C8F5DE}"/>
              </a:ext>
            </a:extLst>
          </p:cNvPr>
          <p:cNvCxnSpPr/>
          <p:nvPr/>
        </p:nvCxnSpPr>
        <p:spPr>
          <a:xfrm>
            <a:off x="3980238" y="914400"/>
            <a:ext cx="139317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A7E977C-E757-480F-831D-774838E03898}"/>
              </a:ext>
            </a:extLst>
          </p:cNvPr>
          <p:cNvSpPr/>
          <p:nvPr/>
        </p:nvSpPr>
        <p:spPr>
          <a:xfrm>
            <a:off x="1857496" y="336936"/>
            <a:ext cx="1138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Left "half"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BB5B0-E577-42DC-B168-289D2C1CD9FA}"/>
              </a:ext>
            </a:extLst>
          </p:cNvPr>
          <p:cNvSpPr/>
          <p:nvPr/>
        </p:nvSpPr>
        <p:spPr>
          <a:xfrm>
            <a:off x="4045336" y="441002"/>
            <a:ext cx="126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"half"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6CD7E-BA93-4237-9E73-DE1310583F11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FD5461-D806-43F2-8502-3B30BFB3D26E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695142-9927-427D-8287-BCD4904ACDE0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700E4A-2377-4615-A25E-674FAC30E929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0713B-C5E3-4FE3-BDD7-52A1DB210CB6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6365D-DBEB-45B1-9F6A-54E4EB591F9F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16861F-6804-4F33-BA2D-46608D11F322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A92478-2C80-48D9-AC89-018DAC1550CF}"/>
              </a:ext>
            </a:extLst>
          </p:cNvPr>
          <p:cNvSpPr/>
          <p:nvPr/>
        </p:nvSpPr>
        <p:spPr>
          <a:xfrm>
            <a:off x="3866301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2787-FBAC-4A25-B358-CDB1854D1257}"/>
              </a:ext>
            </a:extLst>
          </p:cNvPr>
          <p:cNvSpPr/>
          <p:nvPr/>
        </p:nvSpPr>
        <p:spPr>
          <a:xfrm>
            <a:off x="3876545" y="1081013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1173350-910A-4673-8271-CF6DE6569178}"/>
              </a:ext>
            </a:extLst>
          </p:cNvPr>
          <p:cNvSpPr/>
          <p:nvPr/>
        </p:nvSpPr>
        <p:spPr>
          <a:xfrm>
            <a:off x="4198419" y="1276513"/>
            <a:ext cx="1011756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6A0A69-C43C-4D2C-94FF-24483843BE89}"/>
              </a:ext>
            </a:extLst>
          </p:cNvPr>
          <p:cNvSpPr/>
          <p:nvPr/>
        </p:nvSpPr>
        <p:spPr>
          <a:xfrm>
            <a:off x="492057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962A0B-F860-4A8A-971C-AE0991C0D456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79E956-A049-4E9A-A807-C68A4D4DEEAE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55FC16-8D30-4FAE-94B0-EABC3AD81CAF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71F5B6-B97A-4B12-8B22-0D4B440A9C79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E03FA1-5EF7-43C9-813E-EF4B1A189F6C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1A4650-2B75-4BD4-8890-9E9570E5CCBA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0FFD7-5219-49F2-A75A-A4EBBD44702D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B6F7B4-4A35-4659-88D8-B05A18D959D7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516611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3926347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6A0A69-C43C-4D2C-94FF-24483843BE89}"/>
              </a:ext>
            </a:extLst>
          </p:cNvPr>
          <p:cNvSpPr/>
          <p:nvPr/>
        </p:nvSpPr>
        <p:spPr>
          <a:xfrm>
            <a:off x="492057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D9958-472D-4EFE-873A-71153DCD7088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72F78-A14D-4626-BEBF-B58F084BB526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6BF3CC-5564-4B2D-BE62-A2DE66B2D490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4304F9-A2B9-4058-960F-FCE88C390319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195C9-7BBB-439F-B9DB-33080DE9D1A1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750E10-6B1A-4F3F-9C22-8667105F731E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62476-67A9-4713-B7B4-D77BB44FF4CD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9EA051-9BDA-4150-A620-01D2E5D7CADF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496821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527652-3C33-41A9-8197-6D555DDBF602}"/>
              </a:ext>
            </a:extLst>
          </p:cNvPr>
          <p:cNvSpPr/>
          <p:nvPr/>
        </p:nvSpPr>
        <p:spPr>
          <a:xfrm>
            <a:off x="442395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3926347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6A0A69-C43C-4D2C-94FF-24483843BE89}"/>
              </a:ext>
            </a:extLst>
          </p:cNvPr>
          <p:cNvSpPr/>
          <p:nvPr/>
        </p:nvSpPr>
        <p:spPr>
          <a:xfrm>
            <a:off x="4920578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AEA184-F3A6-4305-8094-0D8A267C2110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4229FB-165C-4B14-AA50-2ADF3AB7026A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CC11C-F310-486A-BEFC-7380F51C243D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C5342-7FD8-4012-9D0F-F6BDED74C312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D1DF85-2797-4EBB-949A-DF40FE825814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7AA93-0276-4AF5-9887-140ADCCCB198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6C33AC-281D-4531-98D2-4F5527E02344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6F52B-86C1-4796-879E-6726BDB517B6}"/>
              </a:ext>
            </a:extLst>
          </p:cNvPr>
          <p:cNvSpPr/>
          <p:nvPr/>
        </p:nvSpPr>
        <p:spPr>
          <a:xfrm>
            <a:off x="4347322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79B8D1-5394-4DAA-A2AD-E74F171131DD}"/>
              </a:ext>
            </a:extLst>
          </p:cNvPr>
          <p:cNvSpPr/>
          <p:nvPr/>
        </p:nvSpPr>
        <p:spPr>
          <a:xfrm>
            <a:off x="4359216" y="1054412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F053EE2-0016-40B4-8063-9AF411B716E4}"/>
              </a:ext>
            </a:extLst>
          </p:cNvPr>
          <p:cNvSpPr/>
          <p:nvPr/>
        </p:nvSpPr>
        <p:spPr>
          <a:xfrm>
            <a:off x="4722811" y="1276513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4B7020-FFD0-4A3A-B31B-5C9D07E60381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CB45F-0C20-4037-96E2-1F595C843C55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72F402-D00D-4DE0-84DF-2EF3616B0DC2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E086B4-2A27-4B6C-9A6D-36CEFC09B296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48C9AB-03D8-44BE-9B69-4B30596D2E39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5DC4F3-8B9D-4B9C-9A73-85C46A2D5CCF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46C466-2A8C-4711-8985-83AFA445A28D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345FF-AE7B-4C7E-9804-7170C5E675EA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965880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3926347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6A0A69-C43C-4D2C-94FF-24483843BE89}"/>
              </a:ext>
            </a:extLst>
          </p:cNvPr>
          <p:cNvSpPr/>
          <p:nvPr/>
        </p:nvSpPr>
        <p:spPr>
          <a:xfrm>
            <a:off x="4419452" y="11156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AEA184-F3A6-4305-8094-0D8A267C2110}"/>
              </a:ext>
            </a:extLst>
          </p:cNvPr>
          <p:cNvSpPr/>
          <p:nvPr/>
        </p:nvSpPr>
        <p:spPr>
          <a:xfrm>
            <a:off x="8817541" y="417778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CC11C-F310-486A-BEFC-7380F51C243D}"/>
              </a:ext>
            </a:extLst>
          </p:cNvPr>
          <p:cNvSpPr/>
          <p:nvPr/>
        </p:nvSpPr>
        <p:spPr>
          <a:xfrm>
            <a:off x="8266108" y="468972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left_swap</a:t>
            </a: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D1DF85-2797-4EBB-949A-DF40FE825814}"/>
              </a:ext>
            </a:extLst>
          </p:cNvPr>
          <p:cNvSpPr/>
          <p:nvPr/>
        </p:nvSpPr>
        <p:spPr>
          <a:xfrm>
            <a:off x="8128250" y="536190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right_swap</a:t>
            </a:r>
            <a:endParaRPr lang="en-US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6F52B-86C1-4796-879E-6726BDB517B6}"/>
              </a:ext>
            </a:extLst>
          </p:cNvPr>
          <p:cNvSpPr/>
          <p:nvPr/>
        </p:nvSpPr>
        <p:spPr>
          <a:xfrm>
            <a:off x="4347322" y="1059992"/>
            <a:ext cx="647802" cy="6534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F053EE2-0016-40B4-8063-9AF411B716E4}"/>
              </a:ext>
            </a:extLst>
          </p:cNvPr>
          <p:cNvSpPr/>
          <p:nvPr/>
        </p:nvSpPr>
        <p:spPr>
          <a:xfrm>
            <a:off x="4722811" y="1276513"/>
            <a:ext cx="487363" cy="1163255"/>
          </a:xfrm>
          <a:prstGeom prst="arc">
            <a:avLst>
              <a:gd name="adj1" fmla="val 21371654"/>
              <a:gd name="adj2" fmla="val 11024214"/>
            </a:avLst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022B18-5CB2-4CA4-872D-548583F19432}"/>
              </a:ext>
            </a:extLst>
          </p:cNvPr>
          <p:cNvSpPr/>
          <p:nvPr/>
        </p:nvSpPr>
        <p:spPr>
          <a:xfrm>
            <a:off x="4906815" y="111926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6C33AC-281D-4531-98D2-4F5527E02344}"/>
              </a:ext>
            </a:extLst>
          </p:cNvPr>
          <p:cNvSpPr/>
          <p:nvPr/>
        </p:nvSpPr>
        <p:spPr>
          <a:xfrm>
            <a:off x="4858064" y="1065572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79B8D1-5394-4DAA-A2AD-E74F171131DD}"/>
              </a:ext>
            </a:extLst>
          </p:cNvPr>
          <p:cNvSpPr/>
          <p:nvPr/>
        </p:nvSpPr>
        <p:spPr>
          <a:xfrm>
            <a:off x="4359216" y="1054412"/>
            <a:ext cx="647802" cy="653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35B516-4472-4C0B-BBEC-BE487CE27C1C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48962B-5B07-4E8A-AC9E-515055DD3FF5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16B17-2DE2-4A0A-8FA6-7890F0C762BE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23135C-39E0-48B3-8D0B-291CF1A4A3BE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436779-DBC4-4A64-9F7E-97E8EDD7EE0D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85C712-4283-4A6C-8C5A-83E4FBAF0B3D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68C7D5-1217-45E0-94B7-21A976A32E18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2FA7EB-9C34-49FE-91B8-E4D212B080B1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2CB474-6DF1-4C43-9EA9-031F69864FBB}"/>
              </a:ext>
            </a:extLst>
          </p:cNvPr>
          <p:cNvSpPr/>
          <p:nvPr/>
        </p:nvSpPr>
        <p:spPr>
          <a:xfrm>
            <a:off x="9769929" y="41777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79DF4A-005C-4549-9FF0-6EE0FFBA6092}"/>
              </a:ext>
            </a:extLst>
          </p:cNvPr>
          <p:cNvSpPr/>
          <p:nvPr/>
        </p:nvSpPr>
        <p:spPr>
          <a:xfrm>
            <a:off x="9769929" y="468972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22E7D1-54EF-43F8-8A4A-53D38C5813E8}"/>
              </a:ext>
            </a:extLst>
          </p:cNvPr>
          <p:cNvSpPr/>
          <p:nvPr/>
        </p:nvSpPr>
        <p:spPr>
          <a:xfrm>
            <a:off x="9769929" y="536190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389900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1A6246-83E3-47A0-B1F2-852EB900D01A}"/>
              </a:ext>
            </a:extLst>
          </p:cNvPr>
          <p:cNvSpPr/>
          <p:nvPr/>
        </p:nvSpPr>
        <p:spPr>
          <a:xfrm>
            <a:off x="3437102" y="112339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4A17CE-569F-42EA-B94F-4522CE476EE1}"/>
              </a:ext>
            </a:extLst>
          </p:cNvPr>
          <p:cNvSpPr/>
          <p:nvPr/>
        </p:nvSpPr>
        <p:spPr>
          <a:xfrm>
            <a:off x="1458814" y="112253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652675-A6CF-4D48-B7FB-81C7D0F25052}"/>
              </a:ext>
            </a:extLst>
          </p:cNvPr>
          <p:cNvSpPr/>
          <p:nvPr/>
        </p:nvSpPr>
        <p:spPr>
          <a:xfrm>
            <a:off x="195315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518815-6829-43F8-BD5A-E9E136E976A6}"/>
              </a:ext>
            </a:extLst>
          </p:cNvPr>
          <p:cNvSpPr/>
          <p:nvPr/>
        </p:nvSpPr>
        <p:spPr>
          <a:xfrm>
            <a:off x="2447494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D85CC3-25EA-4FDE-880E-98EACF9D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864" y="1197324"/>
            <a:ext cx="4866635" cy="185522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/>
              <a:t>Pick a pivot</a:t>
            </a:r>
          </a:p>
          <a:p>
            <a:pPr marL="457200" lvl="1" indent="0">
              <a:buNone/>
            </a:pPr>
            <a:r>
              <a:rPr lang="en-US"/>
              <a:t>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Find first item &gt; pivot</a:t>
            </a:r>
          </a:p>
          <a:p>
            <a:pPr marL="914400" lvl="2" indent="0">
              <a:buNone/>
            </a:pPr>
            <a:r>
              <a:rPr lang="en-US">
                <a:solidFill>
                  <a:srgbClr val="0000FF"/>
                </a:solidFill>
              </a:rPr>
              <a:t>Find last item &lt; pivot</a:t>
            </a:r>
          </a:p>
          <a:p>
            <a:pPr marL="914400" lvl="2" indent="0">
              <a:buNone/>
            </a:pPr>
            <a:r>
              <a:rPr lang="en-US"/>
              <a:t>Swap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9906DB2-7B77-4F21-81D9-DF45E909B6A8}"/>
              </a:ext>
            </a:extLst>
          </p:cNvPr>
          <p:cNvSpPr/>
          <p:nvPr/>
        </p:nvSpPr>
        <p:spPr>
          <a:xfrm>
            <a:off x="7515865" y="1392278"/>
            <a:ext cx="722312" cy="501650"/>
          </a:xfrm>
          <a:prstGeom prst="arc">
            <a:avLst>
              <a:gd name="adj1" fmla="val 5289790"/>
              <a:gd name="adj2" fmla="val 17661734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3F9E1-7DFE-4B30-86AF-8064BC32CE83}"/>
              </a:ext>
            </a:extLst>
          </p:cNvPr>
          <p:cNvSpPr/>
          <p:nvPr/>
        </p:nvSpPr>
        <p:spPr>
          <a:xfrm>
            <a:off x="1446520" y="3930163"/>
            <a:ext cx="63964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List is already split in two sections -&gt; work recursively on each side</a:t>
            </a:r>
          </a:p>
          <a:p>
            <a:r>
              <a:rPr lang="en-US"/>
              <a:t>Should old pivot be included in left list or right list?</a:t>
            </a:r>
          </a:p>
          <a:p>
            <a:pPr lvl="1"/>
            <a:r>
              <a:rPr lang="en-US"/>
              <a:t>Neither! It is already in place.</a:t>
            </a:r>
          </a:p>
          <a:p>
            <a:pPr lvl="1"/>
            <a:r>
              <a:rPr lang="en-US"/>
              <a:t>Pivot should be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/>
              <a:t> all to the left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/>
              <a:t> all to the right.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159F2C-0581-48A2-8E29-FFE1D6921A11}"/>
              </a:ext>
            </a:extLst>
          </p:cNvPr>
          <p:cNvSpPr/>
          <p:nvPr/>
        </p:nvSpPr>
        <p:spPr>
          <a:xfrm>
            <a:off x="3926347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FC5212-0150-4572-AFFD-63108FB7955C}"/>
              </a:ext>
            </a:extLst>
          </p:cNvPr>
          <p:cNvSpPr/>
          <p:nvPr/>
        </p:nvSpPr>
        <p:spPr>
          <a:xfrm>
            <a:off x="2942290" y="112253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6A0A69-C43C-4D2C-94FF-24483843BE89}"/>
              </a:ext>
            </a:extLst>
          </p:cNvPr>
          <p:cNvSpPr/>
          <p:nvPr/>
        </p:nvSpPr>
        <p:spPr>
          <a:xfrm>
            <a:off x="4419452" y="11156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022B18-5CB2-4CA4-872D-548583F19432}"/>
              </a:ext>
            </a:extLst>
          </p:cNvPr>
          <p:cNvSpPr/>
          <p:nvPr/>
        </p:nvSpPr>
        <p:spPr>
          <a:xfrm>
            <a:off x="4906815" y="111926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B5E85-2A04-4580-A23B-E84083E082E4}"/>
              </a:ext>
            </a:extLst>
          </p:cNvPr>
          <p:cNvSpPr/>
          <p:nvPr/>
        </p:nvSpPr>
        <p:spPr>
          <a:xfrm>
            <a:off x="4960903" y="179832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D4AE07-5606-49C6-A552-3540DEE57FF6}"/>
              </a:ext>
            </a:extLst>
          </p:cNvPr>
          <p:cNvSpPr/>
          <p:nvPr/>
        </p:nvSpPr>
        <p:spPr>
          <a:xfrm>
            <a:off x="4465070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F6931C-D250-4497-AAD8-30C257DE4F92}"/>
              </a:ext>
            </a:extLst>
          </p:cNvPr>
          <p:cNvSpPr/>
          <p:nvPr/>
        </p:nvSpPr>
        <p:spPr>
          <a:xfrm>
            <a:off x="3969237" y="179485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D8BDF-5D7F-44CA-8479-87DAF201563B}"/>
              </a:ext>
            </a:extLst>
          </p:cNvPr>
          <p:cNvSpPr/>
          <p:nvPr/>
        </p:nvSpPr>
        <p:spPr>
          <a:xfrm>
            <a:off x="3473404" y="179138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BB1B49-76A7-4CF9-9D8A-F523B75F6C8F}"/>
              </a:ext>
            </a:extLst>
          </p:cNvPr>
          <p:cNvSpPr/>
          <p:nvPr/>
        </p:nvSpPr>
        <p:spPr>
          <a:xfrm>
            <a:off x="2977571" y="180395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5C4455-C76B-412F-B921-ADA94FE47505}"/>
              </a:ext>
            </a:extLst>
          </p:cNvPr>
          <p:cNvSpPr/>
          <p:nvPr/>
        </p:nvSpPr>
        <p:spPr>
          <a:xfrm>
            <a:off x="2481738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1004D-DB6C-4815-88D3-13276FC92698}"/>
              </a:ext>
            </a:extLst>
          </p:cNvPr>
          <p:cNvSpPr/>
          <p:nvPr/>
        </p:nvSpPr>
        <p:spPr>
          <a:xfrm>
            <a:off x="1985905" y="180048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BB593-9F39-4F61-B9AD-93CC349D32E3}"/>
              </a:ext>
            </a:extLst>
          </p:cNvPr>
          <p:cNvSpPr/>
          <p:nvPr/>
        </p:nvSpPr>
        <p:spPr>
          <a:xfrm>
            <a:off x="1490072" y="179701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6272977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F37589-47FF-67A6-1063-4E89E8131A50}"/>
              </a:ext>
            </a:extLst>
          </p:cNvPr>
          <p:cNvSpPr/>
          <p:nvPr/>
        </p:nvSpPr>
        <p:spPr>
          <a:xfrm>
            <a:off x="320221" y="340633"/>
            <a:ext cx="7785554" cy="3962400"/>
          </a:xfrm>
          <a:prstGeom prst="roundRect">
            <a:avLst>
              <a:gd name="adj" fmla="val 2615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quick_sort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"""Uses quicksort to sort L in-place"""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_quicksort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_quicksort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"""helper function for quicksort"""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Base Case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Recursive case - partition, then make recursive calls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pivot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_quicksort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pivot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_quicksort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pivot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CE0EB6-4676-001A-C1BE-6E853BAFDBF7}"/>
              </a:ext>
            </a:extLst>
          </p:cNvPr>
          <p:cNvSpPr/>
          <p:nvPr/>
        </p:nvSpPr>
        <p:spPr>
          <a:xfrm>
            <a:off x="8261123" y="340633"/>
            <a:ext cx="3349852" cy="2621642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>
                <a:solidFill>
                  <a:srgbClr val="002B36"/>
                </a:solidFill>
                <a:effectLst/>
                <a:latin typeface="Aptos" panose="020B0004020202020204" pitchFamily="34" charset="0"/>
              </a:rPr>
              <a:t>Use a helper function so user doesn't have to specify starting indices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The hard work is in </a:t>
            </a: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partition()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Your turn! Implement </a:t>
            </a: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partition().</a:t>
            </a:r>
            <a:endParaRPr lang="en-US">
              <a:solidFill>
                <a:srgbClr val="002B36"/>
              </a:solidFill>
              <a:latin typeface="Aptos" panose="020B00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71151E-73CD-6D2B-095D-27979BC75A3B}"/>
              </a:ext>
            </a:extLst>
          </p:cNvPr>
          <p:cNvSpPr/>
          <p:nvPr/>
        </p:nvSpPr>
        <p:spPr>
          <a:xfrm>
            <a:off x="6616246" y="4695825"/>
            <a:ext cx="5147129" cy="1697716"/>
          </a:xfrm>
          <a:prstGeom prst="roundRect">
            <a:avLst>
              <a:gd name="adj" fmla="val 2615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 = ['e', 'd', 'c', 'b', 'a']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#idx: 0    1    2    3    4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partition(L, left=1, right=3)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</a:t>
            </a:r>
          </a:p>
          <a:p>
            <a:r>
              <a:rPr lang="en-US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['e', 'c', 'd', 'b', 'a'] </a:t>
            </a:r>
          </a:p>
        </p:txBody>
      </p:sp>
    </p:spTree>
    <p:extLst>
      <p:ext uri="{BB962C8B-B14F-4D97-AF65-F5344CB8AC3E}">
        <p14:creationId xmlns:p14="http://schemas.microsoft.com/office/powerpoint/2010/main" val="28329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F37589-47FF-67A6-1063-4E89E8131A50}"/>
              </a:ext>
            </a:extLst>
          </p:cNvPr>
          <p:cNvSpPr/>
          <p:nvPr/>
        </p:nvSpPr>
        <p:spPr>
          <a:xfrm>
            <a:off x="129721" y="161925"/>
            <a:ext cx="10300154" cy="6355442"/>
          </a:xfrm>
          <a:prstGeom prst="roundRect">
            <a:avLst>
              <a:gd name="adj" fmla="val 2615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CDCAA"/>
                </a:solidFill>
                <a:latin typeface="Consolas" panose="020B0609020204030204" pitchFamily="49" charset="0"/>
              </a:rPr>
              <a:t>partition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"""Partitions L from [</a:t>
            </a:r>
            <a:r>
              <a:rPr lang="en-US" err="1">
                <a:solidFill>
                  <a:srgbClr val="CE9178"/>
                </a:solidFill>
                <a:latin typeface="Consolas" panose="020B0609020204030204" pitchFamily="49" charset="0"/>
              </a:rPr>
              <a:t>left:right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] around a pivot"""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Repeatedly swap big and small items to partition list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Find first big item on the left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Find first small item on the right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Break if j gets down to </a:t>
            </a:r>
            <a:r>
              <a:rPr lang="en-US" err="1">
                <a:solidFill>
                  <a:srgbClr val="6A9955"/>
                </a:solidFill>
                <a:latin typeface="Consolas" panose="020B0609020204030204" pitchFamily="49" charset="0"/>
              </a:rPr>
              <a:t>i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and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]: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-=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Swap items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# Swap pivot and </a:t>
            </a:r>
            <a:r>
              <a:rPr lang="en-US" err="1">
                <a:solidFill>
                  <a:srgbClr val="6A9955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, unless L[</a:t>
            </a:r>
            <a:r>
              <a:rPr lang="en-US" err="1">
                <a:solidFill>
                  <a:srgbClr val="6A9955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6A9955"/>
                </a:solidFill>
                <a:latin typeface="Consolas" panose="020B0609020204030204" pitchFamily="49" charset="0"/>
              </a:rPr>
              <a:t>] &lt; L[pivot] (can happen when right-left = 2)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pivot</a:t>
            </a:r>
            <a:endParaRPr lang="en-US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7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021CF8-ADA1-B1ED-9B72-360F8B266D57}"/>
              </a:ext>
            </a:extLst>
          </p:cNvPr>
          <p:cNvSpPr/>
          <p:nvPr/>
        </p:nvSpPr>
        <p:spPr>
          <a:xfrm>
            <a:off x="8429625" y="91281"/>
            <a:ext cx="3505200" cy="1325563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Running time depends on how good are pivots are. Best-case: pivot is always the median element.</a:t>
            </a:r>
          </a:p>
        </p:txBody>
      </p:sp>
    </p:spTree>
    <p:extLst>
      <p:ext uri="{BB962C8B-B14F-4D97-AF65-F5344CB8AC3E}">
        <p14:creationId xmlns:p14="http://schemas.microsoft.com/office/powerpoint/2010/main" val="26939063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E82242-2E7D-0EEE-0202-778ED27E5A6E}"/>
              </a:ext>
            </a:extLst>
          </p:cNvPr>
          <p:cNvSpPr/>
          <p:nvPr/>
        </p:nvSpPr>
        <p:spPr>
          <a:xfrm>
            <a:off x="8115300" y="1574005"/>
            <a:ext cx="3505200" cy="1007270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Technically there's a sorted pivot in the middle, but we'll ignore it for now.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8AFEE-18A2-3AC1-CD7B-79893CDB3C70}"/>
              </a:ext>
            </a:extLst>
          </p:cNvPr>
          <p:cNvSpPr/>
          <p:nvPr/>
        </p:nvSpPr>
        <p:spPr>
          <a:xfrm>
            <a:off x="8429625" y="91281"/>
            <a:ext cx="3505200" cy="1325563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Running time depends on how good are pivots are. Best-case: pivot is always the median element.</a:t>
            </a:r>
          </a:p>
        </p:txBody>
      </p:sp>
    </p:spTree>
    <p:extLst>
      <p:ext uri="{BB962C8B-B14F-4D97-AF65-F5344CB8AC3E}">
        <p14:creationId xmlns:p14="http://schemas.microsoft.com/office/powerpoint/2010/main" val="18991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413DD5-F0D1-4A45-93B7-621EA48490E2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373E0F-FAC3-44BB-8362-98BA5C998AC1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524D01-5191-4FF7-927F-1A50604FCEE4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F830A6-0666-44FE-AD6A-C22B25C21B48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20F5A2-C117-41B0-A0C1-DEB1B0DB62A7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9C2E861-3E51-44C6-9E48-4B178B73CDB1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85F6D8-D514-4ACD-B213-D3D258022B97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0A931B-2358-47CD-9709-B2A1FE4B599A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D4BA85-F74E-4A07-B55F-A4F0CCC38C02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13115D1-F91C-4786-892C-4D5293109006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6F89E8-6251-484F-AC4C-DC1AACA3E553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41E60F-5F47-40EF-B205-6FB2FCF62FE7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53FA7A-E4AD-49F2-8702-F43FFF8687C5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B6DF77-AD76-43CA-A701-A305FBF124EE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9F1B1BF-2BE0-47AB-93E2-46CD8482E75A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C89D1CE-D891-49F9-9B4F-92C1D73CFE8A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59118-B839-4428-913D-F5D6AA3CC121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67B606-5E37-47AC-81A7-83AFF4BBCF68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78BFA9-1224-44D0-852A-5329264C01DC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590D4-5D8B-4A26-B4CE-1C5F094A5279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72E00-E502-4C8F-BF72-A91C94228C0B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682DB-E0F7-4418-817B-A66127812615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7A9180-19E4-4D44-9519-D656CF6304BA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62202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D1AF34-AB6F-85C8-2DFF-413342F442A4}"/>
              </a:ext>
            </a:extLst>
          </p:cNvPr>
          <p:cNvSpPr/>
          <p:nvPr/>
        </p:nvSpPr>
        <p:spPr>
          <a:xfrm>
            <a:off x="8429625" y="91281"/>
            <a:ext cx="3505200" cy="1325563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Running time depends on how good are pivots are. Best-case: pivot is always the median element.</a:t>
            </a:r>
          </a:p>
        </p:txBody>
      </p:sp>
    </p:spTree>
    <p:extLst>
      <p:ext uri="{BB962C8B-B14F-4D97-AF65-F5344CB8AC3E}">
        <p14:creationId xmlns:p14="http://schemas.microsoft.com/office/powerpoint/2010/main" val="31171287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83BA074-8983-4ECD-B44F-7F41FA615CB5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FB1E604-80A1-416E-B7DB-3FF5CDF53916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9D5F49-F7E0-0102-C9A2-D6ABA131EC71}"/>
              </a:ext>
            </a:extLst>
          </p:cNvPr>
          <p:cNvSpPr/>
          <p:nvPr/>
        </p:nvSpPr>
        <p:spPr>
          <a:xfrm>
            <a:off x="8429625" y="91281"/>
            <a:ext cx="3505200" cy="1325563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Running time depends on how good are pivots are. Best-case: pivot is always the median element.</a:t>
            </a:r>
          </a:p>
        </p:txBody>
      </p:sp>
    </p:spTree>
    <p:extLst>
      <p:ext uri="{BB962C8B-B14F-4D97-AF65-F5344CB8AC3E}">
        <p14:creationId xmlns:p14="http://schemas.microsoft.com/office/powerpoint/2010/main" val="3052818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EF164B-7EDB-477E-8157-983773CB6317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7562563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A41739-9144-4879-9F05-53D7152A7B74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51818662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576D3D-6DC0-4374-BAEA-AE752747E386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7FE8C-D697-48D8-AD76-891B2ED102E3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A2468D-7E00-499A-8EE0-AEAA5CCA9104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395D69-F0C2-4635-8D5B-BBD4A841C8F8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7856175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F5A49-BCC9-42DD-BFB0-536706F7C5DA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893A-F754-4728-88CC-486D9D458D9F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473D83-D6C5-45B9-9F3F-D94AE2AA7ED4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576D3D-6DC0-4374-BAEA-AE752747E386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7FE8C-D697-48D8-AD76-891B2ED102E3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A2468D-7E00-499A-8EE0-AEAA5CCA9104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BE4623-EEF4-4494-B51F-C72FC31E302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8EE4E8-37ED-45B1-9859-5685721AECF6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E3EE7-B115-4C45-B85E-94041867C606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ED5FDA-C0F9-4611-96C5-262F57C53C2E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18814033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4080A1-F508-425C-92AA-60B34AC7D178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8639702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65FB9A-922A-430D-A80E-CE45AB04CFBA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022894-6D48-4D1D-A87C-C47A974BA6D2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BBB16FE-827A-4FC4-81DA-957D05F383C1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24164531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786953" y="3197444"/>
            <a:ext cx="158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??? levels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58CE55-7424-41CA-84F5-C052C9B0473C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528314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433491" y="3197444"/>
            <a:ext cx="2290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log(n)</a:t>
            </a:r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levels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56B5AB-0AF5-4187-A780-33E6100C9AA0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</p:spTree>
    <p:extLst>
      <p:ext uri="{BB962C8B-B14F-4D97-AF65-F5344CB8AC3E}">
        <p14:creationId xmlns:p14="http://schemas.microsoft.com/office/powerpoint/2010/main" val="390068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10034F-8FE0-4EEF-8C50-8FC7CBC2EEC9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738244-B700-4784-903F-12264D3DFE89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EE6D67-573F-4E1A-9EE2-7ADF6BCC7510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02B152-FEDF-4908-8E3B-A360F492531E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00AE82-21FD-438E-B19E-13B666B9E9F6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25F250-3A6D-475D-B72F-EE73F95365A9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53356F-5D0D-4927-A817-B8CF30422C2B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A2FB1B0-B1D4-426B-B210-C9C786909677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8B566C-EAF5-4A24-AE8F-9C0C36225335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CC22AA-3BB8-42A4-A4BF-DA1DD0E530CB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DF6527-AFDF-4FF2-91A9-B6F67FFE85C0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455B73-52FF-4CE1-B60D-D620DC6B1863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D465AD-222C-42B3-84CC-654E010C9D0A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B81C22-0099-4CB1-8D91-7D793FE2BCF7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E30360-E9CC-47B9-A343-D59FE5FAD346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79A6916-C342-4B0E-85C8-50065620249B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F410381-EFF7-40AA-9195-9086A176C455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C1D775-A9A7-4250-BA55-ADE1B9AEF076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6EEE5A-807B-4215-81F5-428B02AD8D67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030D91E-425C-4107-8472-FD21467A29AF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EA257B0-AAAC-40AF-8628-8F5909D7A17F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5E9D1C-E3A8-435E-BC89-3B239F5AC1DA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A8DD62-B1DE-49A8-8A14-3EFA46FD3A4A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240745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Best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3795486" y="2279649"/>
            <a:ext cx="3657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C88469-98B6-4CA3-9C94-FCEF980E000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225269-7B50-46F2-B16E-456EED8A8557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3978F5-365B-48C5-A3AC-666096B4CF94}"/>
              </a:ext>
            </a:extLst>
          </p:cNvPr>
          <p:cNvSpPr/>
          <p:nvPr/>
        </p:nvSpPr>
        <p:spPr>
          <a:xfrm>
            <a:off x="3795486" y="3067049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CA40-26F5-4D1D-A1CB-5E26CEBF1901}"/>
              </a:ext>
            </a:extLst>
          </p:cNvPr>
          <p:cNvSpPr/>
          <p:nvPr/>
        </p:nvSpPr>
        <p:spPr>
          <a:xfrm>
            <a:off x="5624286" y="3067048"/>
            <a:ext cx="18288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675D1B-9B0E-406E-A49F-FE82EA702B4B}"/>
              </a:ext>
            </a:extLst>
          </p:cNvPr>
          <p:cNvSpPr/>
          <p:nvPr/>
        </p:nvSpPr>
        <p:spPr>
          <a:xfrm>
            <a:off x="1378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23178-24F3-4384-B78A-9AFD66100A4F}"/>
              </a:ext>
            </a:extLst>
          </p:cNvPr>
          <p:cNvSpPr/>
          <p:nvPr/>
        </p:nvSpPr>
        <p:spPr>
          <a:xfrm>
            <a:off x="3664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FB6060-6451-4AA4-9692-BC68D852D27C}"/>
              </a:ext>
            </a:extLst>
          </p:cNvPr>
          <p:cNvSpPr/>
          <p:nvPr/>
        </p:nvSpPr>
        <p:spPr>
          <a:xfrm>
            <a:off x="5950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4E251-2A8A-43AA-8EAB-FED6FFF81506}"/>
              </a:ext>
            </a:extLst>
          </p:cNvPr>
          <p:cNvSpPr/>
          <p:nvPr/>
        </p:nvSpPr>
        <p:spPr>
          <a:xfrm>
            <a:off x="823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91C54D-648D-4220-B2B5-9A7B988002AF}"/>
              </a:ext>
            </a:extLst>
          </p:cNvPr>
          <p:cNvSpPr/>
          <p:nvPr/>
        </p:nvSpPr>
        <p:spPr>
          <a:xfrm>
            <a:off x="1052286" y="4832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627AC3-CDF6-4657-AE54-E09888EAE940}"/>
              </a:ext>
            </a:extLst>
          </p:cNvPr>
          <p:cNvSpPr/>
          <p:nvPr/>
        </p:nvSpPr>
        <p:spPr>
          <a:xfrm>
            <a:off x="1280886" y="4832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5BE3B4-3B98-47B0-BA9E-B7CFD727E21B}"/>
              </a:ext>
            </a:extLst>
          </p:cNvPr>
          <p:cNvSpPr/>
          <p:nvPr/>
        </p:nvSpPr>
        <p:spPr>
          <a:xfrm>
            <a:off x="1509486" y="4829533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90DFD-CDB3-4455-8923-16A4A450F4B0}"/>
              </a:ext>
            </a:extLst>
          </p:cNvPr>
          <p:cNvSpPr/>
          <p:nvPr/>
        </p:nvSpPr>
        <p:spPr>
          <a:xfrm>
            <a:off x="1738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585E64-9888-4407-8DB2-F1EBAB67FBA6}"/>
              </a:ext>
            </a:extLst>
          </p:cNvPr>
          <p:cNvSpPr/>
          <p:nvPr/>
        </p:nvSpPr>
        <p:spPr>
          <a:xfrm>
            <a:off x="19666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8DE66-ADDE-4152-947D-4A1BE7F618E7}"/>
              </a:ext>
            </a:extLst>
          </p:cNvPr>
          <p:cNvSpPr/>
          <p:nvPr/>
        </p:nvSpPr>
        <p:spPr>
          <a:xfrm>
            <a:off x="21952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114420-4DB3-48C8-A39C-41DD529BED96}"/>
              </a:ext>
            </a:extLst>
          </p:cNvPr>
          <p:cNvSpPr/>
          <p:nvPr/>
        </p:nvSpPr>
        <p:spPr>
          <a:xfrm>
            <a:off x="24238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CD095C-8A49-4483-9076-A9FFF7EE6332}"/>
              </a:ext>
            </a:extLst>
          </p:cNvPr>
          <p:cNvSpPr/>
          <p:nvPr/>
        </p:nvSpPr>
        <p:spPr>
          <a:xfrm>
            <a:off x="2652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48C418-5291-4334-B67F-79D305096A02}"/>
              </a:ext>
            </a:extLst>
          </p:cNvPr>
          <p:cNvSpPr/>
          <p:nvPr/>
        </p:nvSpPr>
        <p:spPr>
          <a:xfrm>
            <a:off x="2881086" y="4829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ABB05C-6AE4-4AD7-906B-CC87F1C34C0B}"/>
              </a:ext>
            </a:extLst>
          </p:cNvPr>
          <p:cNvSpPr/>
          <p:nvPr/>
        </p:nvSpPr>
        <p:spPr>
          <a:xfrm>
            <a:off x="3109686" y="4829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0EA644-DFE2-4B7E-B0A2-CC48A94BB236}"/>
              </a:ext>
            </a:extLst>
          </p:cNvPr>
          <p:cNvSpPr/>
          <p:nvPr/>
        </p:nvSpPr>
        <p:spPr>
          <a:xfrm>
            <a:off x="3338286" y="4826532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EBAB1EC-4603-4931-B010-ECDC0D6BB01A}"/>
              </a:ext>
            </a:extLst>
          </p:cNvPr>
          <p:cNvSpPr/>
          <p:nvPr/>
        </p:nvSpPr>
        <p:spPr>
          <a:xfrm>
            <a:off x="3566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4FBB59-B6DE-4690-94C2-B0F9CC5C66CB}"/>
              </a:ext>
            </a:extLst>
          </p:cNvPr>
          <p:cNvSpPr/>
          <p:nvPr/>
        </p:nvSpPr>
        <p:spPr>
          <a:xfrm>
            <a:off x="37954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2E09B1-98A9-4C04-8369-9836E7893AC6}"/>
              </a:ext>
            </a:extLst>
          </p:cNvPr>
          <p:cNvSpPr/>
          <p:nvPr/>
        </p:nvSpPr>
        <p:spPr>
          <a:xfrm>
            <a:off x="40240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EC6795-7EC7-4586-8580-6566345F80AB}"/>
              </a:ext>
            </a:extLst>
          </p:cNvPr>
          <p:cNvSpPr/>
          <p:nvPr/>
        </p:nvSpPr>
        <p:spPr>
          <a:xfrm>
            <a:off x="42526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04A3F3-93DF-4751-B0AD-0A4D41B6D67B}"/>
              </a:ext>
            </a:extLst>
          </p:cNvPr>
          <p:cNvSpPr/>
          <p:nvPr/>
        </p:nvSpPr>
        <p:spPr>
          <a:xfrm>
            <a:off x="4481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E2187F-7DC8-493E-A26E-F6DA05859B11}"/>
              </a:ext>
            </a:extLst>
          </p:cNvPr>
          <p:cNvSpPr/>
          <p:nvPr/>
        </p:nvSpPr>
        <p:spPr>
          <a:xfrm>
            <a:off x="4709886" y="4826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454592-7450-42E8-87A8-010189B71839}"/>
              </a:ext>
            </a:extLst>
          </p:cNvPr>
          <p:cNvSpPr/>
          <p:nvPr/>
        </p:nvSpPr>
        <p:spPr>
          <a:xfrm>
            <a:off x="4938486" y="4826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DB5340-BF84-4CF5-9DB6-81655D005352}"/>
              </a:ext>
            </a:extLst>
          </p:cNvPr>
          <p:cNvSpPr/>
          <p:nvPr/>
        </p:nvSpPr>
        <p:spPr>
          <a:xfrm>
            <a:off x="5167086" y="4823531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413AEB-21C8-4962-BFFB-144682B743FA}"/>
              </a:ext>
            </a:extLst>
          </p:cNvPr>
          <p:cNvSpPr/>
          <p:nvPr/>
        </p:nvSpPr>
        <p:spPr>
          <a:xfrm>
            <a:off x="5395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F126F6-3EC8-44A9-A1F7-3D7EAADAD7D9}"/>
              </a:ext>
            </a:extLst>
          </p:cNvPr>
          <p:cNvSpPr/>
          <p:nvPr/>
        </p:nvSpPr>
        <p:spPr>
          <a:xfrm>
            <a:off x="56242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549DE6-C1DF-4306-8BF1-48EC922A5BEE}"/>
              </a:ext>
            </a:extLst>
          </p:cNvPr>
          <p:cNvSpPr/>
          <p:nvPr/>
        </p:nvSpPr>
        <p:spPr>
          <a:xfrm>
            <a:off x="58528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6F2BD8-7FD7-4D97-95A5-D8DA9A67DC2C}"/>
              </a:ext>
            </a:extLst>
          </p:cNvPr>
          <p:cNvSpPr/>
          <p:nvPr/>
        </p:nvSpPr>
        <p:spPr>
          <a:xfrm>
            <a:off x="60814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9407C0-D43D-4025-BA52-4A23EBED85F1}"/>
              </a:ext>
            </a:extLst>
          </p:cNvPr>
          <p:cNvSpPr/>
          <p:nvPr/>
        </p:nvSpPr>
        <p:spPr>
          <a:xfrm>
            <a:off x="63100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4345D95-7FED-4FE6-9FEF-6B0B19C170AF}"/>
              </a:ext>
            </a:extLst>
          </p:cNvPr>
          <p:cNvSpPr/>
          <p:nvPr/>
        </p:nvSpPr>
        <p:spPr>
          <a:xfrm>
            <a:off x="6538686" y="4823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7138DC-FFB0-40F3-8E26-BF7EEC26EE63}"/>
              </a:ext>
            </a:extLst>
          </p:cNvPr>
          <p:cNvSpPr/>
          <p:nvPr/>
        </p:nvSpPr>
        <p:spPr>
          <a:xfrm>
            <a:off x="6767286" y="4823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BF234F-55DA-4D3B-A25B-D626D3C1BCD1}"/>
              </a:ext>
            </a:extLst>
          </p:cNvPr>
          <p:cNvSpPr/>
          <p:nvPr/>
        </p:nvSpPr>
        <p:spPr>
          <a:xfrm>
            <a:off x="6995886" y="4820530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4C981-ACCE-4CE5-A9A9-60BFBB8AAE88}"/>
              </a:ext>
            </a:extLst>
          </p:cNvPr>
          <p:cNvSpPr/>
          <p:nvPr/>
        </p:nvSpPr>
        <p:spPr>
          <a:xfrm>
            <a:off x="7224486" y="4820529"/>
            <a:ext cx="2286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A13934-96A8-4951-84B4-EA5173D6EA22}"/>
              </a:ext>
            </a:extLst>
          </p:cNvPr>
          <p:cNvSpPr txBox="1"/>
          <p:nvPr/>
        </p:nvSpPr>
        <p:spPr>
          <a:xfrm>
            <a:off x="8915398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41322-8A00-44FE-A96A-87F995A1EB11}"/>
              </a:ext>
            </a:extLst>
          </p:cNvPr>
          <p:cNvSpPr txBox="1"/>
          <p:nvPr/>
        </p:nvSpPr>
        <p:spPr>
          <a:xfrm>
            <a:off x="7626582" y="2250448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n/2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2CED28-F502-4F54-BD2D-53914783B4F8}"/>
              </a:ext>
            </a:extLst>
          </p:cNvPr>
          <p:cNvSpPr txBox="1"/>
          <p:nvPr/>
        </p:nvSpPr>
        <p:spPr>
          <a:xfrm>
            <a:off x="7626582" y="303975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* n/4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66D11-0779-4155-8ECF-8E503E09DC13}"/>
              </a:ext>
            </a:extLst>
          </p:cNvPr>
          <p:cNvSpPr txBox="1"/>
          <p:nvPr/>
        </p:nvSpPr>
        <p:spPr>
          <a:xfrm>
            <a:off x="8056188" y="479680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*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0106C-CEEC-4C93-B1DA-DDABF23EC7E7}"/>
              </a:ext>
            </a:extLst>
          </p:cNvPr>
          <p:cNvSpPr txBox="1"/>
          <p:nvPr/>
        </p:nvSpPr>
        <p:spPr>
          <a:xfrm>
            <a:off x="7436987" y="208088"/>
            <a:ext cx="217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cs typeface="Courier New" panose="02070309020205020404" pitchFamily="49" charset="0"/>
              </a:rPr>
              <a:t>Comparisons,  Assignments, and Swaps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B1619-CC24-4A65-9937-0F532E853376}"/>
              </a:ext>
            </a:extLst>
          </p:cNvPr>
          <p:cNvSpPr txBox="1"/>
          <p:nvPr/>
        </p:nvSpPr>
        <p:spPr>
          <a:xfrm>
            <a:off x="9359315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F15-8CBA-40A7-9315-EFCAFEECE3E2}"/>
              </a:ext>
            </a:extLst>
          </p:cNvPr>
          <p:cNvSpPr txBox="1"/>
          <p:nvPr/>
        </p:nvSpPr>
        <p:spPr>
          <a:xfrm>
            <a:off x="9359315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EB6A1D-46BA-4B9B-AE68-9F376CE9DC4C}"/>
              </a:ext>
            </a:extLst>
          </p:cNvPr>
          <p:cNvSpPr txBox="1"/>
          <p:nvPr/>
        </p:nvSpPr>
        <p:spPr>
          <a:xfrm>
            <a:off x="9359315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1C059-4DA2-479D-80E7-7374407C11CF}"/>
              </a:ext>
            </a:extLst>
          </p:cNvPr>
          <p:cNvSpPr txBox="1"/>
          <p:nvPr/>
        </p:nvSpPr>
        <p:spPr>
          <a:xfrm>
            <a:off x="9359315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0985C-32D5-462B-83EF-381DD32C60B0}"/>
              </a:ext>
            </a:extLst>
          </p:cNvPr>
          <p:cNvSpPr txBox="1"/>
          <p:nvPr/>
        </p:nvSpPr>
        <p:spPr>
          <a:xfrm>
            <a:off x="9878976" y="147892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7A626-7E66-4474-B29A-84DED37135C5}"/>
              </a:ext>
            </a:extLst>
          </p:cNvPr>
          <p:cNvSpPr txBox="1"/>
          <p:nvPr/>
        </p:nvSpPr>
        <p:spPr>
          <a:xfrm>
            <a:off x="9878976" y="2250448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E59C67-C525-4CA5-BA2B-6D1528E0DFB9}"/>
              </a:ext>
            </a:extLst>
          </p:cNvPr>
          <p:cNvSpPr txBox="1"/>
          <p:nvPr/>
        </p:nvSpPr>
        <p:spPr>
          <a:xfrm>
            <a:off x="9878976" y="303975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34C0B3-40F2-41DC-9AD0-9B3F2280E4F5}"/>
              </a:ext>
            </a:extLst>
          </p:cNvPr>
          <p:cNvSpPr txBox="1"/>
          <p:nvPr/>
        </p:nvSpPr>
        <p:spPr>
          <a:xfrm>
            <a:off x="9878976" y="479680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28A0D-BFE3-4935-B888-EE17AC85D698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E46297-B7EA-49B3-B333-A07B1F924920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6F2B3AD-1E61-4F8A-BC20-1C2F17A809FB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501FB0-F392-4BE1-915D-D8B3DB4608BB}"/>
              </a:ext>
            </a:extLst>
          </p:cNvPr>
          <p:cNvSpPr txBox="1"/>
          <p:nvPr/>
        </p:nvSpPr>
        <p:spPr>
          <a:xfrm rot="5400000">
            <a:off x="10433491" y="3197444"/>
            <a:ext cx="2290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log(n)</a:t>
            </a:r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levels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FC1AF6-2BA1-4F6D-BC20-795A6ABC6C2B}"/>
              </a:ext>
            </a:extLst>
          </p:cNvPr>
          <p:cNvSpPr txBox="1"/>
          <p:nvPr/>
        </p:nvSpPr>
        <p:spPr>
          <a:xfrm>
            <a:off x="8363323" y="550121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log(n)</a:t>
            </a:r>
            <a:endParaRPr lang="en-US" sz="280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45D9C6-E778-89A6-89E7-D4DA29C8F8F9}"/>
              </a:ext>
            </a:extLst>
          </p:cNvPr>
          <p:cNvSpPr/>
          <p:nvPr/>
        </p:nvSpPr>
        <p:spPr>
          <a:xfrm>
            <a:off x="1433286" y="5590744"/>
            <a:ext cx="4053114" cy="1007270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We only write items once - as we are building  the tree downwards. Fewer writes than Mergesort!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333E4F-A2D5-EC65-EA0F-5F7AE44E4011}"/>
                  </a:ext>
                </a:extLst>
              </p:cNvPr>
              <p:cNvSpPr txBox="1"/>
              <p:nvPr/>
            </p:nvSpPr>
            <p:spPr>
              <a:xfrm>
                <a:off x="5628822" y="6063360"/>
                <a:ext cx="55970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002B36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𝑛𝑙𝑜𝑔𝑛</m:t>
                    </m:r>
                  </m:oMath>
                </a14:m>
                <a:r>
                  <a:rPr lang="en-US" sz="2800">
                    <a:solidFill>
                      <a:srgbClr val="002B36"/>
                    </a:solidFill>
                    <a:cs typeface="Courier New" panose="02070309020205020404" pitchFamily="49" charset="0"/>
                  </a:rPr>
                  <a:t> vs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2B36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2B36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002B36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𝑛𝑙𝑜𝑔𝑛</m:t>
                    </m:r>
                  </m:oMath>
                </a14:m>
                <a:endParaRPr lang="en-US" sz="2800">
                  <a:solidFill>
                    <a:srgbClr val="002B36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333E4F-A2D5-EC65-EA0F-5F7AE44E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22" y="6063360"/>
                <a:ext cx="5597045" cy="523220"/>
              </a:xfrm>
              <a:prstGeom prst="rect">
                <a:avLst/>
              </a:prstGeom>
              <a:blipFill>
                <a:blip r:embed="rId2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EED-B443-4E21-A24C-A4DCE8DC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 - Worst Case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9D4D3-5DCB-4BF8-9EA3-26232D06A799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69A21-07E6-4D45-8680-269E226BB614}"/>
              </a:ext>
            </a:extLst>
          </p:cNvPr>
          <p:cNvSpPr/>
          <p:nvPr/>
        </p:nvSpPr>
        <p:spPr>
          <a:xfrm>
            <a:off x="137886" y="2279649"/>
            <a:ext cx="6710588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- 1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EA75F-34AE-4F64-B70C-B5854BBD29D6}"/>
              </a:ext>
            </a:extLst>
          </p:cNvPr>
          <p:cNvSpPr/>
          <p:nvPr/>
        </p:nvSpPr>
        <p:spPr>
          <a:xfrm>
            <a:off x="6848474" y="2279649"/>
            <a:ext cx="604611" cy="466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A14EF25-0F72-90C1-0C4C-F93A471DC415}"/>
              </a:ext>
            </a:extLst>
          </p:cNvPr>
          <p:cNvGrpSpPr/>
          <p:nvPr/>
        </p:nvGrpSpPr>
        <p:grpSpPr>
          <a:xfrm>
            <a:off x="137886" y="3067048"/>
            <a:ext cx="7315200" cy="466727"/>
            <a:chOff x="137886" y="3067048"/>
            <a:chExt cx="7315200" cy="466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C88469-98B6-4CA3-9C94-FCEF980E0007}"/>
                </a:ext>
              </a:extLst>
            </p:cNvPr>
            <p:cNvSpPr/>
            <p:nvPr/>
          </p:nvSpPr>
          <p:spPr>
            <a:xfrm>
              <a:off x="137886" y="3067050"/>
              <a:ext cx="6172200" cy="4667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- 2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57CA40-26F5-4D1D-A1CB-5E26CEBF1901}"/>
                </a:ext>
              </a:extLst>
            </p:cNvPr>
            <p:cNvSpPr/>
            <p:nvPr/>
          </p:nvSpPr>
          <p:spPr>
            <a:xfrm>
              <a:off x="6310086" y="3067048"/>
              <a:ext cx="1143000" cy="4667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F4F805-E913-4D8E-B524-28C695662AF5}"/>
              </a:ext>
            </a:extLst>
          </p:cNvPr>
          <p:cNvSpPr txBox="1"/>
          <p:nvPr/>
        </p:nvSpPr>
        <p:spPr>
          <a:xfrm>
            <a:off x="3610980" y="3533773"/>
            <a:ext cx="36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45872E9-E0EC-3E28-3C9A-10635E637746}"/>
              </a:ext>
            </a:extLst>
          </p:cNvPr>
          <p:cNvGrpSpPr/>
          <p:nvPr/>
        </p:nvGrpSpPr>
        <p:grpSpPr>
          <a:xfrm>
            <a:off x="137886" y="4820529"/>
            <a:ext cx="7315200" cy="478729"/>
            <a:chOff x="137886" y="4820529"/>
            <a:chExt cx="7315200" cy="4787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675D1B-9B0E-406E-A49F-FE82EA702B4B}"/>
                </a:ext>
              </a:extLst>
            </p:cNvPr>
            <p:cNvSpPr/>
            <p:nvPr/>
          </p:nvSpPr>
          <p:spPr>
            <a:xfrm>
              <a:off x="137886" y="4832533"/>
              <a:ext cx="603504" cy="4667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FB4C981-ACCE-4CE5-A9A9-60BFBB8AAE88}"/>
                </a:ext>
              </a:extLst>
            </p:cNvPr>
            <p:cNvSpPr/>
            <p:nvPr/>
          </p:nvSpPr>
          <p:spPr>
            <a:xfrm>
              <a:off x="741390" y="4820529"/>
              <a:ext cx="6711696" cy="4667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n-1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45D9C6-E778-89A6-89E7-D4DA29C8F8F9}"/>
              </a:ext>
            </a:extLst>
          </p:cNvPr>
          <p:cNvSpPr/>
          <p:nvPr/>
        </p:nvSpPr>
        <p:spPr>
          <a:xfrm>
            <a:off x="7653111" y="582566"/>
            <a:ext cx="4005489" cy="674734"/>
          </a:xfrm>
          <a:prstGeom prst="roundRect">
            <a:avLst>
              <a:gd name="adj" fmla="val 2615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In the worst case, our pivot is the maximum or minimum in the </a:t>
            </a:r>
            <a:r>
              <a:rPr lang="en-US" err="1">
                <a:solidFill>
                  <a:srgbClr val="002B36"/>
                </a:solidFill>
                <a:latin typeface="Aptos" panose="020B0004020202020204" pitchFamily="34" charset="0"/>
              </a:rPr>
              <a:t>sublist</a:t>
            </a: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459D7B-8895-AD5A-CC9D-B2ACF5691855}"/>
              </a:ext>
            </a:extLst>
          </p:cNvPr>
          <p:cNvSpPr txBox="1"/>
          <p:nvPr/>
        </p:nvSpPr>
        <p:spPr>
          <a:xfrm>
            <a:off x="7859703" y="1435621"/>
            <a:ext cx="82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2C1063-D31C-81EE-0EA2-575F713D9D10}"/>
              </a:ext>
            </a:extLst>
          </p:cNvPr>
          <p:cNvSpPr txBox="1"/>
          <p:nvPr/>
        </p:nvSpPr>
        <p:spPr>
          <a:xfrm>
            <a:off x="7554903" y="4829531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19E411-341E-B33E-83DD-94DABD6B10D7}"/>
              </a:ext>
            </a:extLst>
          </p:cNvPr>
          <p:cNvCxnSpPr>
            <a:cxnSpLocks/>
          </p:cNvCxnSpPr>
          <p:nvPr/>
        </p:nvCxnSpPr>
        <p:spPr>
          <a:xfrm>
            <a:off x="7602279" y="5279811"/>
            <a:ext cx="28104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Brace 76">
            <a:extLst>
              <a:ext uri="{FF2B5EF4-FFF2-40B4-BE49-F238E27FC236}">
                <a16:creationId xmlns:a16="http://schemas.microsoft.com/office/drawing/2014/main" id="{DA0C4648-DFDF-6442-D4F7-5C25501A76DD}"/>
              </a:ext>
            </a:extLst>
          </p:cNvPr>
          <p:cNvSpPr/>
          <p:nvPr/>
        </p:nvSpPr>
        <p:spPr>
          <a:xfrm>
            <a:off x="10506235" y="1638300"/>
            <a:ext cx="449432" cy="3641509"/>
          </a:xfrm>
          <a:prstGeom prst="rightBrace">
            <a:avLst>
              <a:gd name="adj1" fmla="val 16233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7F64FC-1B6B-0F15-43EF-AA1E67342444}"/>
              </a:ext>
            </a:extLst>
          </p:cNvPr>
          <p:cNvSpPr txBox="1"/>
          <p:nvPr/>
        </p:nvSpPr>
        <p:spPr>
          <a:xfrm rot="5400000">
            <a:off x="10648293" y="3197444"/>
            <a:ext cx="1860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 </a:t>
            </a:r>
            <a:r>
              <a:rPr lang="en-US" sz="2800">
                <a:solidFill>
                  <a:srgbClr val="FF0000"/>
                </a:solidFill>
                <a:cs typeface="Courier New" panose="02070309020205020404" pitchFamily="49" charset="0"/>
              </a:rPr>
              <a:t>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ADD748-0F5B-C51B-54B8-959FFC38946B}"/>
                  </a:ext>
                </a:extLst>
              </p:cNvPr>
              <p:cNvSpPr txBox="1"/>
              <p:nvPr/>
            </p:nvSpPr>
            <p:spPr>
              <a:xfrm>
                <a:off x="7653111" y="5411042"/>
                <a:ext cx="1410130" cy="1312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𝑘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𝑘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 sz="2800">
                  <a:solidFill>
                    <a:srgbClr val="FF0000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ADD748-0F5B-C51B-54B8-959FFC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111" y="5411042"/>
                <a:ext cx="1410130" cy="1312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B7E1E2EB-B931-14A5-F04D-3A1E16A67CB4}"/>
              </a:ext>
            </a:extLst>
          </p:cNvPr>
          <p:cNvSpPr txBox="1"/>
          <p:nvPr/>
        </p:nvSpPr>
        <p:spPr>
          <a:xfrm>
            <a:off x="7859703" y="2223154"/>
            <a:ext cx="82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3A6AA1-B173-B5F0-D5EE-A908F61D347E}"/>
              </a:ext>
            </a:extLst>
          </p:cNvPr>
          <p:cNvSpPr txBox="1"/>
          <p:nvPr/>
        </p:nvSpPr>
        <p:spPr>
          <a:xfrm>
            <a:off x="7859703" y="2983004"/>
            <a:ext cx="82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D31B04-B2FB-5664-6CFC-F7E622089227}"/>
              </a:ext>
            </a:extLst>
          </p:cNvPr>
          <p:cNvSpPr txBox="1"/>
          <p:nvPr/>
        </p:nvSpPr>
        <p:spPr>
          <a:xfrm>
            <a:off x="7859703" y="4764034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89F4C1-03C2-C204-B549-5071751A5991}"/>
              </a:ext>
            </a:extLst>
          </p:cNvPr>
          <p:cNvSpPr txBox="1"/>
          <p:nvPr/>
        </p:nvSpPr>
        <p:spPr>
          <a:xfrm>
            <a:off x="9063241" y="5805733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i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28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(n^2)</a:t>
            </a:r>
          </a:p>
        </p:txBody>
      </p:sp>
    </p:spTree>
    <p:extLst>
      <p:ext uri="{BB962C8B-B14F-4D97-AF65-F5344CB8AC3E}">
        <p14:creationId xmlns:p14="http://schemas.microsoft.com/office/powerpoint/2010/main" val="5807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  <p:bldP spid="3" grpId="0" animBg="1"/>
      <p:bldP spid="59" grpId="0"/>
      <p:bldP spid="75" grpId="0"/>
      <p:bldP spid="77" grpId="0" animBg="1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DDE6-EBD9-314F-9B18-A796ECD0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AC8DEA1-B42A-0277-ADBB-FB7A22A8F7A5}"/>
              </a:ext>
            </a:extLst>
          </p:cNvPr>
          <p:cNvSpPr/>
          <p:nvPr/>
        </p:nvSpPr>
        <p:spPr>
          <a:xfrm>
            <a:off x="3417073" y="1958791"/>
            <a:ext cx="5117325" cy="2069870"/>
          </a:xfrm>
          <a:prstGeom prst="rect">
            <a:avLst/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recording</a:t>
            </a:r>
          </a:p>
          <a:p>
            <a:pPr algn="ctr"/>
            <a:endParaRPr lang="en-US" sz="3200">
              <a:solidFill>
                <a:srgbClr val="00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1554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B1AEA2-3D92-1E47-504E-462196120B9C}"/>
              </a:ext>
            </a:extLst>
          </p:cNvPr>
          <p:cNvSpPr/>
          <p:nvPr/>
        </p:nvSpPr>
        <p:spPr>
          <a:xfrm>
            <a:off x="301962" y="505132"/>
            <a:ext cx="6253389" cy="5847735"/>
          </a:xfrm>
          <a:prstGeom prst="roundRect">
            <a:avLst>
              <a:gd name="adj" fmla="val 1396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Three common techniques for selecting a pivot: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Last item in </a:t>
            </a:r>
            <a:r>
              <a:rPr lang="en-US" err="1">
                <a:solidFill>
                  <a:srgbClr val="002B36"/>
                </a:solidFill>
                <a:latin typeface="Aptos" panose="020B0004020202020204" pitchFamily="34" charset="0"/>
              </a:rPr>
              <a:t>sublist</a:t>
            </a:r>
            <a:endParaRPr lang="en-US">
              <a:solidFill>
                <a:srgbClr val="002B36"/>
              </a:solidFill>
              <a:latin typeface="Aptos" panose="020B00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Pros: Fast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Cons: quadratic on sorted lists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median-of-three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</a:rPr>
              <a:t>take the median of </a:t>
            </a: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L[left], L[right],</a:t>
            </a: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 and </a:t>
            </a: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L[(</a:t>
            </a:r>
            <a:r>
              <a:rPr lang="en-US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right+left</a:t>
            </a:r>
            <a:r>
              <a:rPr lang="en-US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)//2]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Pros: Fairly fast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Cons: a clever adversary could design a list where my algorithm becomes quadratic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random item in </a:t>
            </a:r>
            <a:r>
              <a:rPr lang="en-US" err="1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sublist</a:t>
            </a:r>
            <a:endParaRPr lang="en-US">
              <a:solidFill>
                <a:srgbClr val="002B36"/>
              </a:solidFill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Pros: expected to be </a:t>
            </a:r>
            <a:r>
              <a:rPr lang="en-US" err="1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nlogn</a:t>
            </a: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 on any input (vanishingly small chance we always get bad random pivots)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Cons: slowest of the three. Picking a random item is more difficult than it appears.</a:t>
            </a:r>
          </a:p>
        </p:txBody>
      </p:sp>
    </p:spTree>
    <p:extLst>
      <p:ext uri="{BB962C8B-B14F-4D97-AF65-F5344CB8AC3E}">
        <p14:creationId xmlns:p14="http://schemas.microsoft.com/office/powerpoint/2010/main" val="16611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593D-48E7-9058-9291-5DCB569E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DF7B8-A95C-37AC-BF5D-236DA14A6566}"/>
              </a:ext>
            </a:extLst>
          </p:cNvPr>
          <p:cNvSpPr txBox="1"/>
          <p:nvPr/>
        </p:nvSpPr>
        <p:spPr>
          <a:xfrm>
            <a:off x="2467283" y="250720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23C3B-95BD-CE15-DA9F-202E22636682}"/>
              </a:ext>
            </a:extLst>
          </p:cNvPr>
          <p:cNvSpPr txBox="1"/>
          <p:nvPr/>
        </p:nvSpPr>
        <p:spPr>
          <a:xfrm>
            <a:off x="3962708" y="250720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FC6A7-0E08-8BBD-89C6-5CCE45A2BBC9}"/>
              </a:ext>
            </a:extLst>
          </p:cNvPr>
          <p:cNvSpPr txBox="1"/>
          <p:nvPr/>
        </p:nvSpPr>
        <p:spPr>
          <a:xfrm>
            <a:off x="888882" y="1024525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1345F-DF86-E48D-9882-56A6C2A9AEC1}"/>
              </a:ext>
            </a:extLst>
          </p:cNvPr>
          <p:cNvSpPr txBox="1"/>
          <p:nvPr/>
        </p:nvSpPr>
        <p:spPr>
          <a:xfrm>
            <a:off x="244475" y="3329575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4EDA0-984B-6F51-65DF-12C44616ECE7}"/>
              </a:ext>
            </a:extLst>
          </p:cNvPr>
          <p:cNvGrpSpPr/>
          <p:nvPr/>
        </p:nvGrpSpPr>
        <p:grpSpPr>
          <a:xfrm>
            <a:off x="2467283" y="903016"/>
            <a:ext cx="1200398" cy="3071288"/>
            <a:chOff x="2213283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6695DBD-9F2D-1742-F299-0E10FDC53997}"/>
                    </a:ext>
                  </a:extLst>
                </p:cNvPr>
                <p:cNvSpPr/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6695DBD-9F2D-1742-F299-0E10FDC53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7E342B7-3044-BC97-D569-294624CA5B26}"/>
                    </a:ext>
                  </a:extLst>
                </p:cNvPr>
                <p:cNvSpPr/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7E342B7-3044-BC97-D569-294624CA5B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76967C9-D275-5019-2F6C-0A287BCD32EC}"/>
                    </a:ext>
                  </a:extLst>
                </p:cNvPr>
                <p:cNvSpPr/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76967C9-D275-5019-2F6C-0A287BCD3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A6FF8BC-EEB4-FD9C-1079-6EF7399C0374}"/>
              </a:ext>
            </a:extLst>
          </p:cNvPr>
          <p:cNvSpPr txBox="1"/>
          <p:nvPr/>
        </p:nvSpPr>
        <p:spPr>
          <a:xfrm>
            <a:off x="244475" y="2161974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93981-5B22-E77F-8D25-6F3690CF5336}"/>
              </a:ext>
            </a:extLst>
          </p:cNvPr>
          <p:cNvSpPr txBox="1"/>
          <p:nvPr/>
        </p:nvSpPr>
        <p:spPr>
          <a:xfrm>
            <a:off x="5010458" y="269115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782DFF-8E74-685F-02F1-69968402D162}"/>
              </a:ext>
            </a:extLst>
          </p:cNvPr>
          <p:cNvGrpSpPr/>
          <p:nvPr/>
        </p:nvGrpSpPr>
        <p:grpSpPr>
          <a:xfrm>
            <a:off x="5111156" y="903016"/>
            <a:ext cx="1200398" cy="3071288"/>
            <a:chOff x="4857156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419DE76-7EF7-13DD-2275-A4110893E99D}"/>
                    </a:ext>
                  </a:extLst>
                </p:cNvPr>
                <p:cNvSpPr/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419DE76-7EF7-13DD-2275-A4110893E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66AC8149-2125-E360-D0CA-4DC3E0CA92DD}"/>
                    </a:ext>
                  </a:extLst>
                </p:cNvPr>
                <p:cNvSpPr/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66AC8149-2125-E360-D0CA-4DC3E0CA92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DB1A917-B751-3501-1C28-1F7049A60EE6}"/>
                    </a:ext>
                  </a:extLst>
                </p:cNvPr>
                <p:cNvSpPr/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DB1A917-B751-3501-1C28-1F7049A60E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8323EF-FDF4-43E5-77FC-6C0313DD15F8}"/>
              </a:ext>
            </a:extLst>
          </p:cNvPr>
          <p:cNvSpPr txBox="1"/>
          <p:nvPr/>
        </p:nvSpPr>
        <p:spPr>
          <a:xfrm>
            <a:off x="7778733" y="269115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50F5D-EE89-1564-6F45-D383A69C9FEB}"/>
              </a:ext>
            </a:extLst>
          </p:cNvPr>
          <p:cNvSpPr txBox="1"/>
          <p:nvPr/>
        </p:nvSpPr>
        <p:spPr>
          <a:xfrm>
            <a:off x="9169990" y="276020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EAF2E4-664F-45C3-4505-FC81EF8E15B7}"/>
              </a:ext>
            </a:extLst>
          </p:cNvPr>
          <p:cNvSpPr txBox="1"/>
          <p:nvPr/>
        </p:nvSpPr>
        <p:spPr>
          <a:xfrm>
            <a:off x="10783046" y="276020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11BAF-7A3D-9C90-746D-F0EE8854117D}"/>
              </a:ext>
            </a:extLst>
          </p:cNvPr>
          <p:cNvGrpSpPr/>
          <p:nvPr/>
        </p:nvGrpSpPr>
        <p:grpSpPr>
          <a:xfrm>
            <a:off x="3793982" y="903016"/>
            <a:ext cx="1216476" cy="3071288"/>
            <a:chOff x="3539982" y="2154071"/>
            <a:chExt cx="1216476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CA914BD-2CB7-48D9-9E2B-AE32292E994C}"/>
                    </a:ext>
                  </a:extLst>
                </p:cNvPr>
                <p:cNvSpPr/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CA914BD-2CB7-48D9-9E2B-AE32292E9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C788F5D-B21B-3354-14CF-08E896BEC8F3}"/>
                    </a:ext>
                  </a:extLst>
                </p:cNvPr>
                <p:cNvSpPr/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C788F5D-B21B-3354-14CF-08E896BEC8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0C02984C-8C9F-8659-A928-07764456C0E4}"/>
                    </a:ext>
                  </a:extLst>
                </p:cNvPr>
                <p:cNvSpPr/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0C02984C-8C9F-8659-A928-07764456C0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08CE4B9-B69D-CCDE-F2E3-4BA3A81FF488}"/>
              </a:ext>
            </a:extLst>
          </p:cNvPr>
          <p:cNvSpPr txBox="1"/>
          <p:nvPr/>
        </p:nvSpPr>
        <p:spPr>
          <a:xfrm>
            <a:off x="6361982" y="269115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F78DC0-6FD7-C18D-A082-19346F15FE70}"/>
              </a:ext>
            </a:extLst>
          </p:cNvPr>
          <p:cNvSpPr txBox="1"/>
          <p:nvPr/>
        </p:nvSpPr>
        <p:spPr>
          <a:xfrm>
            <a:off x="19872" y="3628"/>
            <a:ext cx="225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EE2280-F930-77CE-CD64-DC04863AF5B5}"/>
              </a:ext>
            </a:extLst>
          </p:cNvPr>
          <p:cNvGrpSpPr/>
          <p:nvPr/>
        </p:nvGrpSpPr>
        <p:grpSpPr>
          <a:xfrm>
            <a:off x="6486821" y="915959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DDC54C1-E221-3C07-E1D3-FBFABD201A88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DDC54C1-E221-3C07-E1D3-FBFABD201A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CE32B80-743F-F898-1798-63B370BE2DCC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CE32B80-743F-F898-1798-63B370BE2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C4400AD-5957-BCF8-19BE-E68E0592C5D8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C4400AD-5957-BCF8-19BE-E68E0592C5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D97BA2-C39A-E42C-2B7D-650909C7C808}"/>
              </a:ext>
            </a:extLst>
          </p:cNvPr>
          <p:cNvGrpSpPr/>
          <p:nvPr/>
        </p:nvGrpSpPr>
        <p:grpSpPr>
          <a:xfrm>
            <a:off x="7855437" y="915959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870FB2-F304-C79D-3250-38217D54FD71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255F3C-1D50-00DB-42EE-254C9A5C25AC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E01E18A-E5D7-C9D9-329B-658CE36AD2B2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362FD-05E6-9B5A-9A4A-4638F3A2F4B1}"/>
              </a:ext>
            </a:extLst>
          </p:cNvPr>
          <p:cNvGrpSpPr/>
          <p:nvPr/>
        </p:nvGrpSpPr>
        <p:grpSpPr>
          <a:xfrm>
            <a:off x="9262153" y="915959"/>
            <a:ext cx="1222535" cy="3046230"/>
            <a:chOff x="9008153" y="2167014"/>
            <a:chExt cx="1222535" cy="30462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1E2AA81-B351-58DF-F046-0EDAFFD81D51}"/>
                </a:ext>
              </a:extLst>
            </p:cNvPr>
            <p:cNvSpPr/>
            <p:nvPr/>
          </p:nvSpPr>
          <p:spPr>
            <a:xfrm>
              <a:off x="9008153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CE2CFB7-1226-58BB-5F64-1F6E0B35A766}"/>
                </a:ext>
              </a:extLst>
            </p:cNvPr>
            <p:cNvSpPr/>
            <p:nvPr/>
          </p:nvSpPr>
          <p:spPr>
            <a:xfrm>
              <a:off x="9030290" y="3265871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40A2FC1-398A-33DC-811C-4F6AA9A3555D}"/>
                </a:ext>
              </a:extLst>
            </p:cNvPr>
            <p:cNvSpPr/>
            <p:nvPr/>
          </p:nvSpPr>
          <p:spPr>
            <a:xfrm>
              <a:off x="9030290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9FB94D-713C-78D3-F79F-D15A6317ACE8}"/>
              </a:ext>
            </a:extLst>
          </p:cNvPr>
          <p:cNvGrpSpPr/>
          <p:nvPr/>
        </p:nvGrpSpPr>
        <p:grpSpPr>
          <a:xfrm>
            <a:off x="10760768" y="957098"/>
            <a:ext cx="1216361" cy="3008130"/>
            <a:chOff x="10506768" y="2208153"/>
            <a:chExt cx="1216361" cy="300813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22D015-65A3-3F41-057A-7B68333B865C}"/>
                </a:ext>
              </a:extLst>
            </p:cNvPr>
            <p:cNvSpPr/>
            <p:nvPr/>
          </p:nvSpPr>
          <p:spPr>
            <a:xfrm>
              <a:off x="10516293" y="325938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CA9BBD3-8D24-665C-5DE4-ED2454BAF39F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4D6EE10-F543-E07E-B750-9462C65FC052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D42AA24-689C-F497-3BA8-038A39EC5FDA}"/>
              </a:ext>
            </a:extLst>
          </p:cNvPr>
          <p:cNvSpPr txBox="1"/>
          <p:nvPr/>
        </p:nvSpPr>
        <p:spPr>
          <a:xfrm>
            <a:off x="1103684" y="428912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FFB80B6-C3EB-FBB5-F791-D8028763E0A8}"/>
                  </a:ext>
                </a:extLst>
              </p:cNvPr>
              <p:cNvSpPr/>
              <p:nvPr/>
            </p:nvSpPr>
            <p:spPr>
              <a:xfrm>
                <a:off x="2467282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FFB80B6-C3EB-FBB5-F791-D8028763E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82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F808161-B62C-6811-5EEE-7DB18CD2BB40}"/>
                  </a:ext>
                </a:extLst>
              </p:cNvPr>
              <p:cNvSpPr/>
              <p:nvPr/>
            </p:nvSpPr>
            <p:spPr>
              <a:xfrm>
                <a:off x="3801635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F808161-B62C-6811-5EEE-7DB18CD2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35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253A654-41E8-7ED1-3FC9-86C1EE68EE4E}"/>
                  </a:ext>
                </a:extLst>
              </p:cNvPr>
              <p:cNvSpPr/>
              <p:nvPr/>
            </p:nvSpPr>
            <p:spPr>
              <a:xfrm>
                <a:off x="5111156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253A654-41E8-7ED1-3FC9-86C1EE68E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56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5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F37361F-00DD-0750-8385-4C2A31C79EB5}"/>
                  </a:ext>
                </a:extLst>
              </p:cNvPr>
              <p:cNvSpPr/>
              <p:nvPr/>
            </p:nvSpPr>
            <p:spPr>
              <a:xfrm>
                <a:off x="6497570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F37361F-00DD-0750-8385-4C2A31C79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70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746468-0806-A121-9943-51886EAB0CA3}"/>
              </a:ext>
            </a:extLst>
          </p:cNvPr>
          <p:cNvSpPr/>
          <p:nvPr/>
        </p:nvSpPr>
        <p:spPr>
          <a:xfrm>
            <a:off x="7855437" y="4167619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9E3ED4-ED53-379F-164A-B632CE8EEAA3}"/>
              </a:ext>
            </a:extLst>
          </p:cNvPr>
          <p:cNvSpPr/>
          <p:nvPr/>
        </p:nvSpPr>
        <p:spPr>
          <a:xfrm>
            <a:off x="9284290" y="4167619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D404AF-46EA-038B-FDBC-E575A9110E60}"/>
              </a:ext>
            </a:extLst>
          </p:cNvPr>
          <p:cNvSpPr/>
          <p:nvPr/>
        </p:nvSpPr>
        <p:spPr>
          <a:xfrm>
            <a:off x="10759764" y="4167619"/>
            <a:ext cx="1200399" cy="766238"/>
          </a:xfrm>
          <a:prstGeom prst="roundRect">
            <a:avLst>
              <a:gd name="adj" fmla="val 2786"/>
            </a:avLst>
          </a:prstGeom>
          <a:noFill/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93960-57C8-6FB0-6E17-CEFDBFAA3471}"/>
              </a:ext>
            </a:extLst>
          </p:cNvPr>
          <p:cNvSpPr txBox="1"/>
          <p:nvPr/>
        </p:nvSpPr>
        <p:spPr>
          <a:xfrm>
            <a:off x="343276" y="5168962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CF5938C-A232-4B9C-6105-B9F6510F92E7}"/>
                  </a:ext>
                </a:extLst>
              </p:cNvPr>
              <p:cNvSpPr/>
              <p:nvPr/>
            </p:nvSpPr>
            <p:spPr>
              <a:xfrm>
                <a:off x="3801635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CF5938C-A232-4B9C-6105-B9F6510F9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35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7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4F44BF7-CB28-3EF4-EFDD-263C45BA5A8C}"/>
                  </a:ext>
                </a:extLst>
              </p:cNvPr>
              <p:cNvSpPr/>
              <p:nvPr/>
            </p:nvSpPr>
            <p:spPr>
              <a:xfrm>
                <a:off x="5111156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4F44BF7-CB28-3EF4-EFDD-263C45BA5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56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8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D3C3A2-6FFA-12FF-C251-4DF56FA234AC}"/>
                  </a:ext>
                </a:extLst>
              </p:cNvPr>
              <p:cNvSpPr/>
              <p:nvPr/>
            </p:nvSpPr>
            <p:spPr>
              <a:xfrm>
                <a:off x="6497570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D3C3A2-6FFA-12FF-C251-4DF56FA23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70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9"/>
                <a:stretch>
                  <a:fillRect l="-503" r="-10050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A0008-DAA9-51C7-61E3-E8C5D8902377}"/>
              </a:ext>
            </a:extLst>
          </p:cNvPr>
          <p:cNvSpPr/>
          <p:nvPr/>
        </p:nvSpPr>
        <p:spPr>
          <a:xfrm>
            <a:off x="9284290" y="5029566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1028836-102B-51C3-44B5-2821D30763BC}"/>
                  </a:ext>
                </a:extLst>
              </p:cNvPr>
              <p:cNvSpPr/>
              <p:nvPr/>
            </p:nvSpPr>
            <p:spPr>
              <a:xfrm>
                <a:off x="2467283" y="5047453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1028836-102B-51C3-44B5-2821D3076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83" y="5047453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72204E8-9BFB-B52D-A034-83B255F4792B}"/>
              </a:ext>
            </a:extLst>
          </p:cNvPr>
          <p:cNvSpPr/>
          <p:nvPr/>
        </p:nvSpPr>
        <p:spPr>
          <a:xfrm>
            <a:off x="7855437" y="5029566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BDFBA0F-C44E-B07A-EC7D-28596161BA1B}"/>
              </a:ext>
            </a:extLst>
          </p:cNvPr>
          <p:cNvSpPr/>
          <p:nvPr/>
        </p:nvSpPr>
        <p:spPr>
          <a:xfrm>
            <a:off x="10776731" y="5029566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31370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593D-48E7-9058-9291-5DCB569E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DF7B8-A95C-37AC-BF5D-236DA14A6566}"/>
              </a:ext>
            </a:extLst>
          </p:cNvPr>
          <p:cNvSpPr txBox="1"/>
          <p:nvPr/>
        </p:nvSpPr>
        <p:spPr>
          <a:xfrm>
            <a:off x="2467283" y="250720"/>
            <a:ext cx="109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23C3B-95BD-CE15-DA9F-202E22636682}"/>
              </a:ext>
            </a:extLst>
          </p:cNvPr>
          <p:cNvSpPr txBox="1"/>
          <p:nvPr/>
        </p:nvSpPr>
        <p:spPr>
          <a:xfrm>
            <a:off x="3962708" y="250720"/>
            <a:ext cx="87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FC6A7-0E08-8BBD-89C6-5CCE45A2BBC9}"/>
              </a:ext>
            </a:extLst>
          </p:cNvPr>
          <p:cNvSpPr txBox="1"/>
          <p:nvPr/>
        </p:nvSpPr>
        <p:spPr>
          <a:xfrm>
            <a:off x="888882" y="1024525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bubble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1345F-DF86-E48D-9882-56A6C2A9AEC1}"/>
              </a:ext>
            </a:extLst>
          </p:cNvPr>
          <p:cNvSpPr txBox="1"/>
          <p:nvPr/>
        </p:nvSpPr>
        <p:spPr>
          <a:xfrm>
            <a:off x="244475" y="3329575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insertion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4EDA0-984B-6F51-65DF-12C44616ECE7}"/>
              </a:ext>
            </a:extLst>
          </p:cNvPr>
          <p:cNvGrpSpPr/>
          <p:nvPr/>
        </p:nvGrpSpPr>
        <p:grpSpPr>
          <a:xfrm>
            <a:off x="2467283" y="903016"/>
            <a:ext cx="1200398" cy="3071288"/>
            <a:chOff x="2213283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6695DBD-9F2D-1742-F299-0E10FDC53997}"/>
                    </a:ext>
                  </a:extLst>
                </p:cNvPr>
                <p:cNvSpPr/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6695DBD-9F2D-1742-F299-0E10FDC53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7E342B7-3044-BC97-D569-294624CA5B26}"/>
                    </a:ext>
                  </a:extLst>
                </p:cNvPr>
                <p:cNvSpPr/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7E342B7-3044-BC97-D569-294624CA5B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76967C9-D275-5019-2F6C-0A287BCD32EC}"/>
                    </a:ext>
                  </a:extLst>
                </p:cNvPr>
                <p:cNvSpPr/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76967C9-D275-5019-2F6C-0A287BCD3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283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A6FF8BC-EEB4-FD9C-1079-6EF7399C0374}"/>
              </a:ext>
            </a:extLst>
          </p:cNvPr>
          <p:cNvSpPr txBox="1"/>
          <p:nvPr/>
        </p:nvSpPr>
        <p:spPr>
          <a:xfrm>
            <a:off x="244475" y="2161974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93981-5B22-E77F-8D25-6F3690CF5336}"/>
              </a:ext>
            </a:extLst>
          </p:cNvPr>
          <p:cNvSpPr txBox="1"/>
          <p:nvPr/>
        </p:nvSpPr>
        <p:spPr>
          <a:xfrm>
            <a:off x="5010458" y="269115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Average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782DFF-8E74-685F-02F1-69968402D162}"/>
              </a:ext>
            </a:extLst>
          </p:cNvPr>
          <p:cNvGrpSpPr/>
          <p:nvPr/>
        </p:nvGrpSpPr>
        <p:grpSpPr>
          <a:xfrm>
            <a:off x="5111156" y="903016"/>
            <a:ext cx="1200398" cy="3071288"/>
            <a:chOff x="4857156" y="2154071"/>
            <a:chExt cx="1200398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419DE76-7EF7-13DD-2275-A4110893E99D}"/>
                    </a:ext>
                  </a:extLst>
                </p:cNvPr>
                <p:cNvSpPr/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419DE76-7EF7-13DD-2275-A4110893E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66AC8149-2125-E360-D0CA-4DC3E0CA92DD}"/>
                    </a:ext>
                  </a:extLst>
                </p:cNvPr>
                <p:cNvSpPr/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66AC8149-2125-E360-D0CA-4DC3E0CA92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DB1A917-B751-3501-1C28-1F7049A60EE6}"/>
                    </a:ext>
                  </a:extLst>
                </p:cNvPr>
                <p:cNvSpPr/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FDB1A917-B751-3501-1C28-1F7049A60E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56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8323EF-FDF4-43E5-77FC-6C0313DD15F8}"/>
              </a:ext>
            </a:extLst>
          </p:cNvPr>
          <p:cNvSpPr txBox="1"/>
          <p:nvPr/>
        </p:nvSpPr>
        <p:spPr>
          <a:xfrm>
            <a:off x="7778733" y="269115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In-Place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50F5D-EE89-1564-6F45-D383A69C9FEB}"/>
              </a:ext>
            </a:extLst>
          </p:cNvPr>
          <p:cNvSpPr txBox="1"/>
          <p:nvPr/>
        </p:nvSpPr>
        <p:spPr>
          <a:xfrm>
            <a:off x="9169990" y="276020"/>
            <a:ext cx="153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EAF2E4-664F-45C3-4505-FC81EF8E15B7}"/>
              </a:ext>
            </a:extLst>
          </p:cNvPr>
          <p:cNvSpPr txBox="1"/>
          <p:nvPr/>
        </p:nvSpPr>
        <p:spPr>
          <a:xfrm>
            <a:off x="10783046" y="276020"/>
            <a:ext cx="117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11BAF-7A3D-9C90-746D-F0EE8854117D}"/>
              </a:ext>
            </a:extLst>
          </p:cNvPr>
          <p:cNvGrpSpPr/>
          <p:nvPr/>
        </p:nvGrpSpPr>
        <p:grpSpPr>
          <a:xfrm>
            <a:off x="3793982" y="903016"/>
            <a:ext cx="1216476" cy="3071288"/>
            <a:chOff x="3539982" y="2154071"/>
            <a:chExt cx="1216476" cy="3071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CA914BD-2CB7-48D9-9E2B-AE32292E994C}"/>
                    </a:ext>
                  </a:extLst>
                </p:cNvPr>
                <p:cNvSpPr/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CA914BD-2CB7-48D9-9E2B-AE32292E9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982" y="215407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C788F5D-B21B-3354-14CF-08E896BEC8F3}"/>
                    </a:ext>
                  </a:extLst>
                </p:cNvPr>
                <p:cNvSpPr/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268BD2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C788F5D-B21B-3354-14CF-08E896BEC8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36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0C02984C-8C9F-8659-A928-07764456C0E4}"/>
                    </a:ext>
                  </a:extLst>
                </p:cNvPr>
                <p:cNvSpPr/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C00000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0C02984C-8C9F-8659-A928-07764456C0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60" y="3291520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08CE4B9-B69D-CCDE-F2E3-4BA3A81FF488}"/>
              </a:ext>
            </a:extLst>
          </p:cNvPr>
          <p:cNvSpPr txBox="1"/>
          <p:nvPr/>
        </p:nvSpPr>
        <p:spPr>
          <a:xfrm>
            <a:off x="6361982" y="269115"/>
            <a:ext cx="145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Memory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F78DC0-6FD7-C18D-A082-19346F15FE70}"/>
              </a:ext>
            </a:extLst>
          </p:cNvPr>
          <p:cNvSpPr txBox="1"/>
          <p:nvPr/>
        </p:nvSpPr>
        <p:spPr>
          <a:xfrm>
            <a:off x="19872" y="3628"/>
            <a:ext cx="225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+mj-lt"/>
              </a:rPr>
              <a:t>~*~The Table~*~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EE2280-F930-77CE-CD64-DC04863AF5B5}"/>
              </a:ext>
            </a:extLst>
          </p:cNvPr>
          <p:cNvGrpSpPr/>
          <p:nvPr/>
        </p:nvGrpSpPr>
        <p:grpSpPr>
          <a:xfrm>
            <a:off x="6486821" y="915959"/>
            <a:ext cx="1211147" cy="3058345"/>
            <a:chOff x="6232821" y="2167014"/>
            <a:chExt cx="1211147" cy="30583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DDC54C1-E221-3C07-E1D3-FBFABD201A88}"/>
                    </a:ext>
                  </a:extLst>
                </p:cNvPr>
                <p:cNvSpPr/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DDC54C1-E221-3C07-E1D3-FBFABD201A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2167014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CE32B80-743F-F898-1798-63B370BE2DCC}"/>
                    </a:ext>
                  </a:extLst>
                </p:cNvPr>
                <p:cNvSpPr/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CE32B80-743F-F898-1798-63B370BE2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821" y="3287762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C4400AD-5957-BCF8-19BE-E68E0592C5D8}"/>
                    </a:ext>
                  </a:extLst>
                </p:cNvPr>
                <p:cNvSpPr/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solidFill>
                  <a:srgbClr val="0000FF"/>
                </a:solidFill>
                <a:ln>
                  <a:solidFill>
                    <a:srgbClr val="002B3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pt-BR" sz="2800" b="0">
                    <a:solidFill>
                      <a:schemeClr val="bg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C4400AD-5957-BCF8-19BE-E68E0592C5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570" y="4459121"/>
                  <a:ext cx="1200398" cy="766238"/>
                </a:xfrm>
                <a:prstGeom prst="roundRect">
                  <a:avLst>
                    <a:gd name="adj" fmla="val 2786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2B3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D97BA2-C39A-E42C-2B7D-650909C7C808}"/>
              </a:ext>
            </a:extLst>
          </p:cNvPr>
          <p:cNvGrpSpPr/>
          <p:nvPr/>
        </p:nvGrpSpPr>
        <p:grpSpPr>
          <a:xfrm>
            <a:off x="7855437" y="915959"/>
            <a:ext cx="1200398" cy="3046230"/>
            <a:chOff x="7601437" y="2167014"/>
            <a:chExt cx="1200398" cy="30462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870FB2-F304-C79D-3250-38217D54FD71}"/>
                </a:ext>
              </a:extLst>
            </p:cNvPr>
            <p:cNvSpPr/>
            <p:nvPr/>
          </p:nvSpPr>
          <p:spPr>
            <a:xfrm>
              <a:off x="7601437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255F3C-1D50-00DB-42EE-254C9A5C25AC}"/>
                </a:ext>
              </a:extLst>
            </p:cNvPr>
            <p:cNvSpPr/>
            <p:nvPr/>
          </p:nvSpPr>
          <p:spPr>
            <a:xfrm>
              <a:off x="7601437" y="3307010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E01E18A-E5D7-C9D9-329B-658CE36AD2B2}"/>
                </a:ext>
              </a:extLst>
            </p:cNvPr>
            <p:cNvSpPr/>
            <p:nvPr/>
          </p:nvSpPr>
          <p:spPr>
            <a:xfrm>
              <a:off x="7601437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362FD-05E6-9B5A-9A4A-4638F3A2F4B1}"/>
              </a:ext>
            </a:extLst>
          </p:cNvPr>
          <p:cNvGrpSpPr/>
          <p:nvPr/>
        </p:nvGrpSpPr>
        <p:grpSpPr>
          <a:xfrm>
            <a:off x="9262153" y="915959"/>
            <a:ext cx="1222535" cy="3046230"/>
            <a:chOff x="9008153" y="2167014"/>
            <a:chExt cx="1222535" cy="30462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1E2AA81-B351-58DF-F046-0EDAFFD81D51}"/>
                </a:ext>
              </a:extLst>
            </p:cNvPr>
            <p:cNvSpPr/>
            <p:nvPr/>
          </p:nvSpPr>
          <p:spPr>
            <a:xfrm>
              <a:off x="9008153" y="2167014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CE2CFB7-1226-58BB-5F64-1F6E0B35A766}"/>
                </a:ext>
              </a:extLst>
            </p:cNvPr>
            <p:cNvSpPr/>
            <p:nvPr/>
          </p:nvSpPr>
          <p:spPr>
            <a:xfrm>
              <a:off x="9030290" y="3265871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40A2FC1-398A-33DC-811C-4F6AA9A3555D}"/>
                </a:ext>
              </a:extLst>
            </p:cNvPr>
            <p:cNvSpPr/>
            <p:nvPr/>
          </p:nvSpPr>
          <p:spPr>
            <a:xfrm>
              <a:off x="9030290" y="4447006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9FB94D-713C-78D3-F79F-D15A6317ACE8}"/>
              </a:ext>
            </a:extLst>
          </p:cNvPr>
          <p:cNvGrpSpPr/>
          <p:nvPr/>
        </p:nvGrpSpPr>
        <p:grpSpPr>
          <a:xfrm>
            <a:off x="10760768" y="957098"/>
            <a:ext cx="1216361" cy="3008130"/>
            <a:chOff x="10506768" y="2208153"/>
            <a:chExt cx="1216361" cy="300813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22D015-65A3-3F41-057A-7B68333B865C}"/>
                </a:ext>
              </a:extLst>
            </p:cNvPr>
            <p:cNvSpPr/>
            <p:nvPr/>
          </p:nvSpPr>
          <p:spPr>
            <a:xfrm>
              <a:off x="10516293" y="325938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rgbClr val="C00000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bg1"/>
                  </a:solidFill>
                  <a:effectLst/>
                </a:rPr>
                <a:t>no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CA9BBD3-8D24-665C-5DE4-ED2454BAF39F}"/>
                </a:ext>
              </a:extLst>
            </p:cNvPr>
            <p:cNvSpPr/>
            <p:nvPr/>
          </p:nvSpPr>
          <p:spPr>
            <a:xfrm>
              <a:off x="10522731" y="2208153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4D6EE10-F543-E07E-B750-9462C65FC052}"/>
                </a:ext>
              </a:extLst>
            </p:cNvPr>
            <p:cNvSpPr/>
            <p:nvPr/>
          </p:nvSpPr>
          <p:spPr>
            <a:xfrm>
              <a:off x="10506768" y="4450045"/>
              <a:ext cx="1200398" cy="766238"/>
            </a:xfrm>
            <a:prstGeom prst="roundRect">
              <a:avLst>
                <a:gd name="adj" fmla="val 2786"/>
              </a:avLst>
            </a:prstGeom>
            <a:solidFill>
              <a:schemeClr val="bg1"/>
            </a:solidFill>
            <a:ln>
              <a:solidFill>
                <a:srgbClr val="002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0">
                  <a:solidFill>
                    <a:schemeClr val="tx1"/>
                  </a:solidFill>
                  <a:effectLst/>
                </a:rPr>
                <a:t>yes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D42AA24-689C-F497-3BA8-038A39EC5FDA}"/>
              </a:ext>
            </a:extLst>
          </p:cNvPr>
          <p:cNvSpPr txBox="1"/>
          <p:nvPr/>
        </p:nvSpPr>
        <p:spPr>
          <a:xfrm>
            <a:off x="1103684" y="428912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FFB80B6-C3EB-FBB5-F791-D8028763E0A8}"/>
                  </a:ext>
                </a:extLst>
              </p:cNvPr>
              <p:cNvSpPr/>
              <p:nvPr/>
            </p:nvSpPr>
            <p:spPr>
              <a:xfrm>
                <a:off x="2467282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FFB80B6-C3EB-FBB5-F791-D8028763E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82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F808161-B62C-6811-5EEE-7DB18CD2BB40}"/>
                  </a:ext>
                </a:extLst>
              </p:cNvPr>
              <p:cNvSpPr/>
              <p:nvPr/>
            </p:nvSpPr>
            <p:spPr>
              <a:xfrm>
                <a:off x="3801635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F808161-B62C-6811-5EEE-7DB18CD2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35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4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253A654-41E8-7ED1-3FC9-86C1EE68EE4E}"/>
                  </a:ext>
                </a:extLst>
              </p:cNvPr>
              <p:cNvSpPr/>
              <p:nvPr/>
            </p:nvSpPr>
            <p:spPr>
              <a:xfrm>
                <a:off x="5111156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253A654-41E8-7ED1-3FC9-86C1EE68E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56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5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F37361F-00DD-0750-8385-4C2A31C79EB5}"/>
                  </a:ext>
                </a:extLst>
              </p:cNvPr>
              <p:cNvSpPr/>
              <p:nvPr/>
            </p:nvSpPr>
            <p:spPr>
              <a:xfrm>
                <a:off x="6497570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268BD2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F37361F-00DD-0750-8385-4C2A31C79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70" y="4167619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746468-0806-A121-9943-51886EAB0CA3}"/>
              </a:ext>
            </a:extLst>
          </p:cNvPr>
          <p:cNvSpPr/>
          <p:nvPr/>
        </p:nvSpPr>
        <p:spPr>
          <a:xfrm>
            <a:off x="7855437" y="4167619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9E3ED4-ED53-379F-164A-B632CE8EEAA3}"/>
              </a:ext>
            </a:extLst>
          </p:cNvPr>
          <p:cNvSpPr/>
          <p:nvPr/>
        </p:nvSpPr>
        <p:spPr>
          <a:xfrm>
            <a:off x="9284290" y="4167619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D404AF-46EA-038B-FDBC-E575A9110E60}"/>
              </a:ext>
            </a:extLst>
          </p:cNvPr>
          <p:cNvSpPr/>
          <p:nvPr/>
        </p:nvSpPr>
        <p:spPr>
          <a:xfrm>
            <a:off x="10759764" y="4167619"/>
            <a:ext cx="1200399" cy="766238"/>
          </a:xfrm>
          <a:prstGeom prst="roundRect">
            <a:avLst>
              <a:gd name="adj" fmla="val 2786"/>
            </a:avLst>
          </a:prstGeom>
          <a:noFill/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93960-57C8-6FB0-6E17-CEFDBFAA3471}"/>
              </a:ext>
            </a:extLst>
          </p:cNvPr>
          <p:cNvSpPr txBox="1"/>
          <p:nvPr/>
        </p:nvSpPr>
        <p:spPr>
          <a:xfrm>
            <a:off x="343276" y="5168962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quicksort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CF5938C-A232-4B9C-6105-B9F6510F92E7}"/>
                  </a:ext>
                </a:extLst>
              </p:cNvPr>
              <p:cNvSpPr/>
              <p:nvPr/>
            </p:nvSpPr>
            <p:spPr>
              <a:xfrm>
                <a:off x="3801635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CF5938C-A232-4B9C-6105-B9F6510F9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35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7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4F44BF7-CB28-3EF4-EFDD-263C45BA5A8C}"/>
                  </a:ext>
                </a:extLst>
              </p:cNvPr>
              <p:cNvSpPr/>
              <p:nvPr/>
            </p:nvSpPr>
            <p:spPr>
              <a:xfrm>
                <a:off x="5111156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rgbClr val="7030A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4F44BF7-CB28-3EF4-EFDD-263C45BA5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56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8"/>
                <a:stretch>
                  <a:fillRect r="-5528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D3C3A2-6FFA-12FF-C251-4DF56FA234AC}"/>
                  </a:ext>
                </a:extLst>
              </p:cNvPr>
              <p:cNvSpPr/>
              <p:nvPr/>
            </p:nvSpPr>
            <p:spPr>
              <a:xfrm>
                <a:off x="6497570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b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D3C3A2-6FFA-12FF-C251-4DF56FA23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70" y="5029566"/>
                <a:ext cx="1200399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19"/>
                <a:stretch>
                  <a:fillRect l="-503" r="-10050"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A0008-DAA9-51C7-61E3-E8C5D8902377}"/>
              </a:ext>
            </a:extLst>
          </p:cNvPr>
          <p:cNvSpPr/>
          <p:nvPr/>
        </p:nvSpPr>
        <p:spPr>
          <a:xfrm>
            <a:off x="9284290" y="5029566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1028836-102B-51C3-44B5-2821D30763BC}"/>
                  </a:ext>
                </a:extLst>
              </p:cNvPr>
              <p:cNvSpPr/>
              <p:nvPr/>
            </p:nvSpPr>
            <p:spPr>
              <a:xfrm>
                <a:off x="2467283" y="5047453"/>
                <a:ext cx="1200398" cy="766238"/>
              </a:xfrm>
              <a:prstGeom prst="roundRect">
                <a:avLst>
                  <a:gd name="adj" fmla="val 2786"/>
                </a:avLst>
              </a:prstGeom>
              <a:solidFill>
                <a:srgbClr val="C00000"/>
              </a:solidFill>
              <a:ln>
                <a:solidFill>
                  <a:srgbClr val="002B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1028836-102B-51C3-44B5-2821D3076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83" y="5047453"/>
                <a:ext cx="1200398" cy="766238"/>
              </a:xfrm>
              <a:prstGeom prst="roundRect">
                <a:avLst>
                  <a:gd name="adj" fmla="val 2786"/>
                </a:avLst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B3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72204E8-9BFB-B52D-A034-83B255F4792B}"/>
              </a:ext>
            </a:extLst>
          </p:cNvPr>
          <p:cNvSpPr/>
          <p:nvPr/>
        </p:nvSpPr>
        <p:spPr>
          <a:xfrm>
            <a:off x="7855437" y="5029566"/>
            <a:ext cx="1200398" cy="766238"/>
          </a:xfrm>
          <a:prstGeom prst="roundRect">
            <a:avLst>
              <a:gd name="adj" fmla="val 2786"/>
            </a:avLst>
          </a:prstGeom>
          <a:solidFill>
            <a:schemeClr val="bg1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tx1"/>
                </a:solidFill>
                <a:effectLst/>
              </a:rPr>
              <a:t>yes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BDFBA0F-C44E-B07A-EC7D-28596161BA1B}"/>
              </a:ext>
            </a:extLst>
          </p:cNvPr>
          <p:cNvSpPr/>
          <p:nvPr/>
        </p:nvSpPr>
        <p:spPr>
          <a:xfrm>
            <a:off x="10776731" y="5029566"/>
            <a:ext cx="1200399" cy="766238"/>
          </a:xfrm>
          <a:prstGeom prst="roundRect">
            <a:avLst>
              <a:gd name="adj" fmla="val 2786"/>
            </a:avLst>
          </a:prstGeom>
          <a:solidFill>
            <a:srgbClr val="C00000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0">
                <a:solidFill>
                  <a:schemeClr val="bg1"/>
                </a:solidFill>
                <a:effectLst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299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33CB4D-DC11-82C4-BBCA-7FC29A3C58DA}"/>
              </a:ext>
            </a:extLst>
          </p:cNvPr>
          <p:cNvSpPr/>
          <p:nvPr/>
        </p:nvSpPr>
        <p:spPr>
          <a:xfrm>
            <a:off x="961292" y="820615"/>
            <a:ext cx="5392616" cy="5736493"/>
          </a:xfrm>
          <a:prstGeom prst="roundRect">
            <a:avLst>
              <a:gd name="adj" fmla="val 1884"/>
            </a:avLst>
          </a:prstGeom>
          <a:solidFill>
            <a:srgbClr val="FDF6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>
                <a:solidFill>
                  <a:srgbClr val="002B36"/>
                </a:solidFill>
              </a:rPr>
              <a:t>Exam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Mod 5 -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Mod 6 - Searching and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Mod 7 - Divide and Conquer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No Quickselect on exam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0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Conceptual - during lab on Thursday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Coding - during lecture on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0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B36"/>
                </a:solidFill>
              </a:rPr>
              <a:t>Practice exams live now</a:t>
            </a:r>
          </a:p>
        </p:txBody>
      </p:sp>
    </p:spTree>
    <p:extLst>
      <p:ext uri="{BB962C8B-B14F-4D97-AF65-F5344CB8AC3E}">
        <p14:creationId xmlns:p14="http://schemas.microsoft.com/office/powerpoint/2010/main" val="378380820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DDC3-C6A3-4F3A-BD25-64A91940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167F-AE57-4256-977E-AF3C80CA6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Mergesort</a:t>
            </a:r>
            <a:endParaRPr lang="en-US"/>
          </a:p>
          <a:p>
            <a:pPr lvl="1"/>
            <a:r>
              <a:rPr lang="en-US"/>
              <a:t>Always runs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 log n</a:t>
            </a:r>
          </a:p>
          <a:p>
            <a:pPr lvl="1"/>
            <a:r>
              <a:rPr lang="en-US"/>
              <a:t>Uses a lot of memory to make list copies</a:t>
            </a:r>
          </a:p>
          <a:p>
            <a:r>
              <a:rPr lang="en-US"/>
              <a:t>Quicksort</a:t>
            </a:r>
          </a:p>
          <a:p>
            <a:pPr lvl="1"/>
            <a:r>
              <a:rPr lang="en-US"/>
              <a:t>Typically runs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 log n</a:t>
            </a:r>
          </a:p>
          <a:p>
            <a:pPr lvl="1"/>
            <a:r>
              <a:rPr lang="en-US"/>
              <a:t>Runs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aseline="30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/>
              <a:t> in the worst case</a:t>
            </a:r>
          </a:p>
          <a:p>
            <a:pPr lvl="1"/>
            <a:r>
              <a:rPr lang="en-US"/>
              <a:t>Sorts list </a:t>
            </a:r>
            <a:r>
              <a:rPr lang="en-US" b="1"/>
              <a:t>in-place</a:t>
            </a:r>
          </a:p>
          <a:p>
            <a:pPr lvl="1"/>
            <a:r>
              <a:rPr lang="en-US"/>
              <a:t>Getting a good pivot means having a good, quick selection for the median (next time)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4421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10034F-8FE0-4EEF-8C50-8FC7CBC2EEC9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AAB0A0-1F68-4FE2-858C-329AB0A0651E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8F436-1C2C-4A96-B88D-22A29FADC6FC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5084B2F-352D-4A91-9FFC-038D18F6D838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75B758-749F-4171-859C-2005AE01E977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8B3F61-492D-4759-89F7-9B12CDD7C6BE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FF5FFB-22DB-4197-8874-B089A70D11E1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E73451-9759-4C4B-B0D8-8A69FF4F52C2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3E90B3D-2C64-47CE-98DF-194A2BB30469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B88B1D-FA3A-479E-B271-EF1C33B3CDF2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B74240-DD49-45C4-8232-4DF266500A85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9C1B5F-A5FD-4F42-8CB2-77737831B1AF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79A2302-599D-4298-8210-ED6D5E2D8C9B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869C14E-CDD9-493D-800E-4345D6E51DA2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3C4048-1B98-4BB4-94BC-2D7695971910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FCC0FD-E51C-4181-BE89-584EDD504F97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260A22-8D62-4814-A1BD-4B559981439F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A46061-A1BA-4F5C-A6DD-235F987B32F2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B78FF9-D3B9-4E44-BBED-22BE8C473654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77C1FC-6C77-4A06-B514-2484E14A4FCC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E5A3A8E-BD75-4DE3-AD79-5F0BA2CB7FA4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1D2AEE-519F-43A5-A421-5E32DA54408E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635B5A-1A30-40D0-A1FB-889AACE57B70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658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9339A-6A83-4A7C-82A9-5D8288C9E8F9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F2CB60-6F52-474F-953C-045EE7FBC9D3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351FF8-F51E-49D5-A07D-E74AD7EDC07A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B6847C6-41DD-497E-99C0-2ADD801D8796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2BD3A3-0742-490A-8E03-A34F72C25CA2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24FAAD-D429-465F-B710-38F976A98141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9FF81A2-F3BA-41AF-859B-1149BC4582B2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FAEB4A-131B-4B9C-8727-6CE076D723AE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B328E9-FC53-45C0-BEB9-B79BF36D9E35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7EDFCE-B240-450C-AB2E-3CB45AA492AF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5BA39A2-3FE4-477D-9546-85D1EF2CB9B1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6276FE4-DC71-412F-A385-59BB6B696684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444AB0-D63D-42BE-BB12-A7D815454A16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E15CA7-0E16-4215-BAA4-33D41D5E451B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B2376E-75C5-42FA-A11C-603A0FCEF513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B25EF0-4CB6-468D-B4F9-1C7F1E0EC1D0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2AFE5A-8743-4C58-A78E-FD8826F4496D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9730E7-FBC6-46D5-A7CE-7EF73F4D71F9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F10467-6C5E-428E-817B-E696294962A5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A2086B-5820-4433-A22F-B7E66431867B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055C1A3-92E3-4D70-9A6F-685EAFC4B606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BE2C47-C9DA-40E3-A1D5-F719E87553ED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A79595-11FE-43B9-884A-66B18D9D0846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647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9339A-6A83-4A7C-82A9-5D8288C9E8F9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F4BFFB-0D38-4FD7-97AC-43554601ECC3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14F3F9-E1BF-4A65-8DF7-F8F2248374A1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1C9A39-A170-4C93-9DE5-058C1ECFB530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EFEB03-D47D-4EC8-9DA1-212BA4224917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BB2653F-785E-4644-B1EE-4AD98235E4F4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F09719-E4E4-4DE8-B637-561FEE92118A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C8582F-C4C4-471B-BB51-52591CE1B587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ACE54D-82BF-4377-99A7-6434EC15F7E0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737A4-6240-471D-A329-54E0DFA24F59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87E0CD-CD0E-4096-83E4-34FA69A9E387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22770C-45EE-4994-AF9E-9D5EA8F63585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0BE8E5-9E67-41BC-B245-45186C061A8B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93719E-E6B7-4F4B-AE6F-30DDEC26AF7B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FBD83E-14D8-4CBF-B1B2-A4966D962254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9FA901-8C2F-4C95-9AC1-26E1D5634177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98AD7F-1625-4882-A682-15A7E16F53DE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677E4D-BB34-40BA-B747-A57810B61EA4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2EEFEA-FAF7-4A0A-B471-1783FA5C5E88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5BE58C-331A-4283-A77F-CC2AF5C42B55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A180515-5516-43EA-B20C-E2CE7FC7E927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7F3FA-A495-4165-941B-D78E5D06C52E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846770-05C8-4FE2-AB88-0A60DB76B61E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4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A8D3BA-01B7-4762-8017-14BF04EEB83B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4D3B5A-541B-4110-AECB-C40825F517A4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2840F1C-EE28-43EA-8BB3-45841AE38C2E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FF308A-6082-4DEF-8946-E906F36344D3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6D691A-59CB-4784-8CA6-997107738A6C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B63E6C-9EE4-4C4F-8BFE-3E1D9627CA9F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3FFED5B-F7C3-40A9-87D2-716FA47D03D7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FBAAC2-65B2-41FC-8366-95DBFF62BC5B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3BD02C6-5CAA-4D2D-8E9F-0DDAF74F1A7B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435C39-7761-4D0F-BAF5-68CCDE22AF6D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01C8D1-A294-473C-AABB-8A0B4FB539F5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F1E2F3-CE25-4A71-BFE2-1D8B3D0DA558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2EEB0D2-2D15-414C-BCF2-0E87A2D24282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EAD1F7-43E8-4F90-817A-6C69ABC26C79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B12C11-CACA-425D-BEB2-3A84307374AA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B020AA-22FA-466F-9EA5-69060D238007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1E4B45-DF9F-44B0-99C7-30027392DCCC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732B42-27F6-4A8D-9A3F-6C53A3A2FB46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B43A63-BBC5-4A63-B747-35A26AC72481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D5695C-44A4-466F-88E9-69F6171944CD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7A77F9-9722-4E97-BD1C-0AE564ED339C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DF65F8-BAA9-42A4-9D24-9CE610D8DBD2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4D7243-D163-4D98-B19C-98BE4C7C2C59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1868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A8D3BA-01B7-4762-8017-14BF04EEB83B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DCCFC4-FD67-4155-832F-E0BFDFC8D333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4C1CF9-F162-47F5-B340-339BD76E43A9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1EADDE-1D70-4493-A3A0-E29C5B940865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F9461BF-1C22-4DB7-8F4E-8A93A607A53D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EEE683-92E7-498E-8141-672509CAC732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B179BB-E04F-4119-9E5F-DDA2F50C9C13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BDD54A-B905-4F6B-A9E2-082424F1F6D7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F6DC7D-AB90-46BB-95CB-7FB2FEE27E69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B078A8-98B2-4EFB-9EBA-43EAE5672EFD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F57D1A-24A9-4500-84BA-AF2CABD24B6D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C82CB6-93B1-4AFC-932F-4FDB93878682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89DF3A-B6FE-4CF7-98E6-48045883D31C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4E543F-58DB-4AAD-8A42-BD9B95CF57E1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3A8246-E456-44CC-A0F5-BF7A04E3169A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74F7D2-C922-4811-8ED1-8A1DBA29B726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82F4074-B384-4579-A2F9-676B68A445E1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566D1F-DD96-47BF-AD12-E936342AAC1D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BB2E99-E3CC-41BF-8CAC-9FEF217C56BA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2AF288-A57A-4619-A957-7A2818D6B38B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02AC8A-A370-4BFE-AE0D-86ED9B2E40BB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286A2-3AB7-4C20-816C-2CE5B2539F23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5A4324-CAA6-4915-9DE4-18399A11F919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2495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4705350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B55E5-D7C9-499C-ACB3-8BBDE6EDC01B}"/>
              </a:ext>
            </a:extLst>
          </p:cNvPr>
          <p:cNvSpPr/>
          <p:nvPr/>
        </p:nvSpPr>
        <p:spPr>
          <a:xfrm>
            <a:off x="1358964" y="4100676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E721D6-CB94-4C1F-A151-C2B85781F46A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AD79D70-3A9A-4579-A943-A85BFECA5597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7E6BF2C-CB95-4930-AAAA-E01A051B2009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1DDD74-60FD-4F48-BCD9-38F1851532E1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2B3CCC-6C43-4C24-9319-4D2069D048C4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8807A5-2EBB-4223-BB5D-75F3C6558069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A6A192-C923-44F4-A0C9-A397B377D851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4979DA-520C-4F82-84A6-CC836BF943DF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DB294B-3EAD-42CA-9CC3-A74D109CB5F3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FDA263-4D9B-4652-9AEA-F380A36A78C3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00B36D-4E12-461B-A192-B81413289044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27FF77-A722-4092-8795-ABD5CED804E2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006EBD-911E-41C1-BA6E-A244E06BFD84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CCAAC-92EA-4C7E-8124-DFFED27484CA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274F6A-4FE5-46B2-B942-7A50C0FDDE2C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401C0B-6BBA-4CB6-BE7D-564F8F046917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05A0E87-978C-4D9E-BDBB-73DE586D4E91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9A7545-0B8D-4C2F-8D6D-09459CCD2692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86D1720-2727-430E-BD63-424F1A66D88C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8D30D5B-9B31-44A9-B766-CCDE927DCB65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A3EFC0-F379-4A0A-9ED0-FEAC5AA84758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C9162E-E04E-453E-A7A0-524BC26EE83F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926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EF014A-E821-3080-0989-A5CC31BF2D63}"/>
              </a:ext>
            </a:extLst>
          </p:cNvPr>
          <p:cNvSpPr/>
          <p:nvPr/>
        </p:nvSpPr>
        <p:spPr>
          <a:xfrm>
            <a:off x="3001992" y="2165230"/>
            <a:ext cx="5572665" cy="2527540"/>
          </a:xfrm>
          <a:prstGeom prst="roundRect">
            <a:avLst>
              <a:gd name="adj" fmla="val 6769"/>
            </a:avLst>
          </a:prstGeom>
          <a:solidFill>
            <a:srgbClr val="FDF6E3"/>
          </a:solidFill>
          <a:ln>
            <a:solidFill>
              <a:srgbClr val="002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rgbClr val="002B36"/>
                </a:solidFill>
              </a:rPr>
              <a:t>Start Recording</a:t>
            </a:r>
          </a:p>
        </p:txBody>
      </p:sp>
    </p:spTree>
    <p:extLst>
      <p:ext uri="{BB962C8B-B14F-4D97-AF65-F5344CB8AC3E}">
        <p14:creationId xmlns:p14="http://schemas.microsoft.com/office/powerpoint/2010/main" val="132117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3914322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B55E5-D7C9-499C-ACB3-8BBDE6EDC01B}"/>
              </a:ext>
            </a:extLst>
          </p:cNvPr>
          <p:cNvSpPr/>
          <p:nvPr/>
        </p:nvSpPr>
        <p:spPr>
          <a:xfrm>
            <a:off x="1358964" y="3309648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8535ED-067F-44FD-8974-9160D3FEEDEB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9C513C-443A-4F7E-B798-52A3ED5F2B95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2D0E69-57E7-4B62-8237-15A8BE5FC512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7C0C3-7D0C-4D3B-8A56-4ADB6A386BC2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64A43B3-801D-40DC-A742-8E0CBCD8A1BC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8CD5DDA-99F1-4442-8637-BB34943F048C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C26D03-6328-43D0-975F-E15752F69A4D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FD6ECE-D553-420A-8B17-9D088B5807EE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77F1C9-0949-4CDB-8AC1-F030D41C48A4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8753934-CFC3-4CA8-9D9A-B34225582471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942174-A834-4556-ADE9-1E9FD8488117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E7E502-7B4B-46AA-A84D-5114AEE2B207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A06C02-9BA0-415C-96BA-CA19CA29D3CD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31ECF0-440F-4F88-B569-773C4803CB5D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90BDAA-758F-42BA-B805-2D7A587F6AF5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D98E45-6FAD-4856-801E-12BFA5832B7F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808A36-CD07-4B7C-BF4E-BF892B61F812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3FA887-7A5E-4157-BB39-6F808823AB08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A46726-6E35-4ECF-9E4F-DB2E28AB065F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36541E1-397B-4F41-9B2D-D12FB277E0B5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6ED5CB-CC9F-4040-AFFF-D4010A24C948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C9F553-8221-4CF8-925B-30A65B0DB8A4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283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1CF8-D61D-4CF6-875E-0F3B271E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–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797D-40C2-484C-AC78-D80317BF6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11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Divide into two or more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Conquer the smaller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Combine answers to smaller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3E567B-FF7E-4D4F-93F9-62A8A8C4791C}"/>
              </a:ext>
            </a:extLst>
          </p:cNvPr>
          <p:cNvSpPr txBox="1">
            <a:spLocks/>
          </p:cNvSpPr>
          <p:nvPr/>
        </p:nvSpPr>
        <p:spPr>
          <a:xfrm>
            <a:off x="838200" y="3914322"/>
            <a:ext cx="10515600" cy="178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/>
              <a:t>Left or right half?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element (or not)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Return final result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608F5B-5525-4317-A8F6-A2490F1DC917}"/>
              </a:ext>
            </a:extLst>
          </p:cNvPr>
          <p:cNvSpPr/>
          <p:nvPr/>
        </p:nvSpPr>
        <p:spPr>
          <a:xfrm>
            <a:off x="8705850" y="1693908"/>
            <a:ext cx="228981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AE29A-E323-4200-A7E9-94BEE27E1A19}"/>
              </a:ext>
            </a:extLst>
          </p:cNvPr>
          <p:cNvSpPr/>
          <p:nvPr/>
        </p:nvSpPr>
        <p:spPr>
          <a:xfrm>
            <a:off x="8196690" y="2808287"/>
            <a:ext cx="11430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A87E90-6758-4D7D-9D8C-1D321362537E}"/>
              </a:ext>
            </a:extLst>
          </p:cNvPr>
          <p:cNvSpPr/>
          <p:nvPr/>
        </p:nvSpPr>
        <p:spPr>
          <a:xfrm>
            <a:off x="10093325" y="2808287"/>
            <a:ext cx="11430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41125-5F29-4981-873B-9BAB8F411000}"/>
              </a:ext>
            </a:extLst>
          </p:cNvPr>
          <p:cNvSpPr/>
          <p:nvPr/>
        </p:nvSpPr>
        <p:spPr>
          <a:xfrm>
            <a:off x="8045477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057D13-354E-469C-A12C-D76D4CAB659F}"/>
              </a:ext>
            </a:extLst>
          </p:cNvPr>
          <p:cNvSpPr/>
          <p:nvPr/>
        </p:nvSpPr>
        <p:spPr>
          <a:xfrm>
            <a:off x="8959877" y="3976247"/>
            <a:ext cx="57607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2BBC75-03A6-445F-ADED-AF84EFADCFD1}"/>
              </a:ext>
            </a:extLst>
          </p:cNvPr>
          <p:cNvSpPr/>
          <p:nvPr/>
        </p:nvSpPr>
        <p:spPr>
          <a:xfrm>
            <a:off x="99650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9C5514-931F-476A-9D28-B67ACC50BC34}"/>
              </a:ext>
            </a:extLst>
          </p:cNvPr>
          <p:cNvSpPr/>
          <p:nvPr/>
        </p:nvSpPr>
        <p:spPr>
          <a:xfrm>
            <a:off x="10879423" y="3976247"/>
            <a:ext cx="57607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BB8446-FAEB-452A-AE9F-175E355EA157}"/>
              </a:ext>
            </a:extLst>
          </p:cNvPr>
          <p:cNvSpPr/>
          <p:nvPr/>
        </p:nvSpPr>
        <p:spPr>
          <a:xfrm>
            <a:off x="990520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466EA0-3A1C-400F-A42B-3D7BC602AFDD}"/>
              </a:ext>
            </a:extLst>
          </p:cNvPr>
          <p:cNvSpPr/>
          <p:nvPr/>
        </p:nvSpPr>
        <p:spPr>
          <a:xfrm>
            <a:off x="1034335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C01AC9-BD5E-4DC2-8C25-C3716D4A0BE7}"/>
              </a:ext>
            </a:extLst>
          </p:cNvPr>
          <p:cNvSpPr/>
          <p:nvPr/>
        </p:nvSpPr>
        <p:spPr>
          <a:xfrm>
            <a:off x="1079817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6A1C9-16D2-4B6D-8C01-171E1D683909}"/>
              </a:ext>
            </a:extLst>
          </p:cNvPr>
          <p:cNvSpPr/>
          <p:nvPr/>
        </p:nvSpPr>
        <p:spPr>
          <a:xfrm>
            <a:off x="1123632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A6C371-0C6C-4EB1-B626-B4252A5907D1}"/>
              </a:ext>
            </a:extLst>
          </p:cNvPr>
          <p:cNvSpPr/>
          <p:nvPr/>
        </p:nvSpPr>
        <p:spPr>
          <a:xfrm>
            <a:off x="800158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05CF8-6B35-4B4A-9FA8-73090518C651}"/>
              </a:ext>
            </a:extLst>
          </p:cNvPr>
          <p:cNvSpPr/>
          <p:nvPr/>
        </p:nvSpPr>
        <p:spPr>
          <a:xfrm>
            <a:off x="8439736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CAE119-061D-4B6F-BC81-BBC4F608ECA5}"/>
              </a:ext>
            </a:extLst>
          </p:cNvPr>
          <p:cNvSpPr/>
          <p:nvPr/>
        </p:nvSpPr>
        <p:spPr>
          <a:xfrm>
            <a:off x="8894555" y="5531997"/>
            <a:ext cx="27432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CAD834-E202-437E-8029-C86B1BC50AAB}"/>
              </a:ext>
            </a:extLst>
          </p:cNvPr>
          <p:cNvSpPr/>
          <p:nvPr/>
        </p:nvSpPr>
        <p:spPr>
          <a:xfrm>
            <a:off x="9332705" y="5531997"/>
            <a:ext cx="27432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B55E5-D7C9-499C-ACB3-8BBDE6EDC01B}"/>
              </a:ext>
            </a:extLst>
          </p:cNvPr>
          <p:cNvSpPr/>
          <p:nvPr/>
        </p:nvSpPr>
        <p:spPr>
          <a:xfrm>
            <a:off x="1358964" y="3309648"/>
            <a:ext cx="2168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Binary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CAE98-1527-41DF-9621-DFC293E18DB2}"/>
              </a:ext>
            </a:extLst>
          </p:cNvPr>
          <p:cNvSpPr txBox="1"/>
          <p:nvPr/>
        </p:nvSpPr>
        <p:spPr>
          <a:xfrm>
            <a:off x="569326" y="5887132"/>
            <a:ext cx="68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Each call </a:t>
            </a:r>
            <a:r>
              <a:rPr lang="en-US" sz="2400" b="1"/>
              <a:t>prunes</a:t>
            </a:r>
            <a:r>
              <a:rPr lang="en-US" sz="2400"/>
              <a:t> a large number of possible paths- </a:t>
            </a:r>
            <a:r>
              <a:rPr lang="en-US" sz="2400" b="1"/>
              <a:t>Prune and Search</a:t>
            </a:r>
            <a:r>
              <a:rPr lang="en-US" sz="2400"/>
              <a:t> algorithm</a:t>
            </a:r>
            <a:endParaRPr lang="en-US" sz="2400" b="1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6FA825-6FEE-4FE4-AFDE-4AC46FBB89C6}"/>
              </a:ext>
            </a:extLst>
          </p:cNvPr>
          <p:cNvGrpSpPr/>
          <p:nvPr/>
        </p:nvGrpSpPr>
        <p:grpSpPr>
          <a:xfrm>
            <a:off x="8286090" y="2625725"/>
            <a:ext cx="2931245" cy="3365981"/>
            <a:chOff x="8286090" y="2625725"/>
            <a:chExt cx="2931245" cy="336598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AC743A-C674-4405-8F75-2CBCA63EF2ED}"/>
                </a:ext>
              </a:extLst>
            </p:cNvPr>
            <p:cNvCxnSpPr/>
            <p:nvPr/>
          </p:nvCxnSpPr>
          <p:spPr>
            <a:xfrm>
              <a:off x="8353600" y="5424892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FEAC4D-7596-4C3F-8DD1-9CB90EAAC08F}"/>
                </a:ext>
              </a:extLst>
            </p:cNvPr>
            <p:cNvCxnSpPr/>
            <p:nvPr/>
          </p:nvCxnSpPr>
          <p:spPr>
            <a:xfrm>
              <a:off x="8286090" y="5983892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413D71-F654-46DA-97DA-2E29D17706C5}"/>
                </a:ext>
              </a:extLst>
            </p:cNvPr>
            <p:cNvCxnSpPr/>
            <p:nvPr/>
          </p:nvCxnSpPr>
          <p:spPr>
            <a:xfrm>
              <a:off x="9748838" y="2625725"/>
              <a:ext cx="0" cy="64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6088BE-0A14-4B21-9CE4-F7F8DCAF08DD}"/>
                </a:ext>
              </a:extLst>
            </p:cNvPr>
            <p:cNvCxnSpPr/>
            <p:nvPr/>
          </p:nvCxnSpPr>
          <p:spPr>
            <a:xfrm>
              <a:off x="9341130" y="3275013"/>
              <a:ext cx="7330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A5350E-DC8D-4A12-AA4E-D3222AE1211E}"/>
                </a:ext>
              </a:extLst>
            </p:cNvPr>
            <p:cNvCxnSpPr/>
            <p:nvPr/>
          </p:nvCxnSpPr>
          <p:spPr>
            <a:xfrm>
              <a:off x="8786670" y="3740383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C97E0CE-843E-4B68-95F7-6C5591359E7F}"/>
                </a:ext>
              </a:extLst>
            </p:cNvPr>
            <p:cNvCxnSpPr/>
            <p:nvPr/>
          </p:nvCxnSpPr>
          <p:spPr>
            <a:xfrm>
              <a:off x="8635298" y="4320865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8F03D1-07A6-46FC-94AE-D47A668B83C1}"/>
                </a:ext>
              </a:extLst>
            </p:cNvPr>
            <p:cNvCxnSpPr/>
            <p:nvPr/>
          </p:nvCxnSpPr>
          <p:spPr>
            <a:xfrm>
              <a:off x="10714530" y="3722687"/>
              <a:ext cx="0" cy="590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E0D9A06-64C2-4E4D-81B1-F926B4FFF7C3}"/>
                </a:ext>
              </a:extLst>
            </p:cNvPr>
            <p:cNvCxnSpPr/>
            <p:nvPr/>
          </p:nvCxnSpPr>
          <p:spPr>
            <a:xfrm>
              <a:off x="10563158" y="4303169"/>
              <a:ext cx="310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0AC051-8F53-44AE-BD43-4DF9D6152459}"/>
                </a:ext>
              </a:extLst>
            </p:cNvPr>
            <p:cNvCxnSpPr/>
            <p:nvPr/>
          </p:nvCxnSpPr>
          <p:spPr>
            <a:xfrm>
              <a:off x="9253713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AA969-B331-485C-9EC9-A9FF60D55D56}"/>
                </a:ext>
              </a:extLst>
            </p:cNvPr>
            <p:cNvCxnSpPr/>
            <p:nvPr/>
          </p:nvCxnSpPr>
          <p:spPr>
            <a:xfrm>
              <a:off x="9186203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25836B-F015-4A56-B844-85D424194F1A}"/>
                </a:ext>
              </a:extLst>
            </p:cNvPr>
            <p:cNvCxnSpPr/>
            <p:nvPr/>
          </p:nvCxnSpPr>
          <p:spPr>
            <a:xfrm>
              <a:off x="10262884" y="5431911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7B5C12-7165-43BA-9FD3-27665D98D6D2}"/>
                </a:ext>
              </a:extLst>
            </p:cNvPr>
            <p:cNvCxnSpPr/>
            <p:nvPr/>
          </p:nvCxnSpPr>
          <p:spPr>
            <a:xfrm>
              <a:off x="10195374" y="5990911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5A0C006-098A-4374-B4D2-F8F5B7707E18}"/>
                </a:ext>
              </a:extLst>
            </p:cNvPr>
            <p:cNvCxnSpPr/>
            <p:nvPr/>
          </p:nvCxnSpPr>
          <p:spPr>
            <a:xfrm>
              <a:off x="11152995" y="5432706"/>
              <a:ext cx="0" cy="5528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B9261E2-B4F8-4CED-9619-DD95CEDFC6DB}"/>
                </a:ext>
              </a:extLst>
            </p:cNvPr>
            <p:cNvCxnSpPr/>
            <p:nvPr/>
          </p:nvCxnSpPr>
          <p:spPr>
            <a:xfrm>
              <a:off x="11085485" y="5991706"/>
              <a:ext cx="1318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3ED151-92F1-4D83-9F3B-0F1F44590A72}"/>
                </a:ext>
              </a:extLst>
            </p:cNvPr>
            <p:cNvCxnSpPr/>
            <p:nvPr/>
          </p:nvCxnSpPr>
          <p:spPr>
            <a:xfrm>
              <a:off x="8353600" y="4890239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0AE1DE8-85F6-44ED-AC59-A269A7CF92CD}"/>
                </a:ext>
              </a:extLst>
            </p:cNvPr>
            <p:cNvCxnSpPr/>
            <p:nvPr/>
          </p:nvCxnSpPr>
          <p:spPr>
            <a:xfrm>
              <a:off x="9253713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CC8289-8740-4D4D-98AA-46D720DC137D}"/>
                </a:ext>
              </a:extLst>
            </p:cNvPr>
            <p:cNvCxnSpPr/>
            <p:nvPr/>
          </p:nvCxnSpPr>
          <p:spPr>
            <a:xfrm>
              <a:off x="10262884" y="4897258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610DD5-2644-473C-BEBE-F5A3ECC418A4}"/>
                </a:ext>
              </a:extLst>
            </p:cNvPr>
            <p:cNvCxnSpPr/>
            <p:nvPr/>
          </p:nvCxnSpPr>
          <p:spPr>
            <a:xfrm>
              <a:off x="11152995" y="4898053"/>
              <a:ext cx="0" cy="2579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606278C-7CDC-45BD-8A8D-B747E75B4E37}"/>
              </a:ext>
            </a:extLst>
          </p:cNvPr>
          <p:cNvSpPr txBox="1"/>
          <p:nvPr/>
        </p:nvSpPr>
        <p:spPr>
          <a:xfrm>
            <a:off x="9474733" y="4721829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49B6E7-3597-4DB8-ABB3-50396229BB4A}"/>
              </a:ext>
            </a:extLst>
          </p:cNvPr>
          <p:cNvSpPr txBox="1"/>
          <p:nvPr/>
        </p:nvSpPr>
        <p:spPr>
          <a:xfrm>
            <a:off x="9205386" y="11981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6FB471-7DE2-4519-BD1E-78598DD488AD}"/>
              </a:ext>
            </a:extLst>
          </p:cNvPr>
          <p:cNvSpPr txBox="1"/>
          <p:nvPr/>
        </p:nvSpPr>
        <p:spPr>
          <a:xfrm>
            <a:off x="8507795" y="32439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4 in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7174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FBD7-F4B1-48D2-9A30-7FEC5A77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 Sort 1 – Merge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01BE-BBE3-4877-BFD9-938050B3E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Idea: Split collection into small parts</a:t>
            </a:r>
          </a:p>
          <a:p>
            <a:r>
              <a:rPr lang="en-US"/>
              <a:t>Put those small parts in order</a:t>
            </a:r>
          </a:p>
          <a:p>
            <a:r>
              <a:rPr lang="en-US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7209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973CE2-E0A6-4476-8F72-530FF5B7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798581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4F7668-F375-4245-9D4D-C12D3DE1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97256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70F4440-6A9C-4D6E-A2EC-E00C6B877E6C}"/>
              </a:ext>
            </a:extLst>
          </p:cNvPr>
          <p:cNvSpPr/>
          <p:nvPr/>
        </p:nvSpPr>
        <p:spPr>
          <a:xfrm>
            <a:off x="1648091" y="60829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D41FC29-1A99-4353-ADDF-00EEFB27D855}"/>
              </a:ext>
            </a:extLst>
          </p:cNvPr>
          <p:cNvSpPr/>
          <p:nvPr/>
        </p:nvSpPr>
        <p:spPr>
          <a:xfrm>
            <a:off x="1648091" y="555466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361A616-34A3-4260-8932-48B064588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69690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70F4440-6A9C-4D6E-A2EC-E00C6B877E6C}"/>
              </a:ext>
            </a:extLst>
          </p:cNvPr>
          <p:cNvSpPr/>
          <p:nvPr/>
        </p:nvSpPr>
        <p:spPr>
          <a:xfrm>
            <a:off x="1648091" y="60829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D41FC29-1A99-4353-ADDF-00EEFB27D855}"/>
              </a:ext>
            </a:extLst>
          </p:cNvPr>
          <p:cNvSpPr/>
          <p:nvPr/>
        </p:nvSpPr>
        <p:spPr>
          <a:xfrm>
            <a:off x="1648091" y="555466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9C8030-8ECA-4ABA-8DAB-6F49B056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889748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4C5084-479B-4A89-AE3C-F9271049E3B0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463708-3D3D-4DAD-AD0F-EABFC840F06F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42D9AD9-FC35-4385-8F58-579281ED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56128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2857D43-568F-4A64-8F72-76CD0B440130}"/>
              </a:ext>
            </a:extLst>
          </p:cNvPr>
          <p:cNvSpPr/>
          <p:nvPr/>
        </p:nvSpPr>
        <p:spPr>
          <a:xfrm>
            <a:off x="1648091" y="41296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70933F2-12F6-4AAA-8C19-D983D85763E7}"/>
              </a:ext>
            </a:extLst>
          </p:cNvPr>
          <p:cNvSpPr/>
          <p:nvPr/>
        </p:nvSpPr>
        <p:spPr>
          <a:xfrm>
            <a:off x="1648091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BEFFC3B-6853-489F-A638-E16285D22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77624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D094-7520-38E3-2894-C2394478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3F8971-6917-C42A-6C97-ED1D9E1E8899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A978E4-4293-D16C-0744-C25E116B9809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ADCE49-4803-CD20-D150-CB563315D2E0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5154C4-2E19-8341-9BD2-380B0AACCC3A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98C3BB0-A41C-7C50-D786-2820F6367D32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F18417-4040-1255-CED3-E8E90F4772AA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67A79F-0BFC-186D-127F-C4CBD039042D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9FC1187-A270-907F-9055-1D5F2957CCE3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1B93998-FB27-98CD-1411-8FC80118AC7F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C5E3F5-B3F2-2A09-9D08-28399AD724F3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4E0F40-8BD8-60BE-B9CD-A91E586DE6E5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2A04814-FDD2-6C78-BB4E-819DCA5DB87E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7963B41-43DA-E27A-EC38-9503ADC09CB5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C4CA6CB-EEF7-FD2D-FA63-0C1B387743F8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06089B6-6502-A840-7857-C55C00C46759}"/>
              </a:ext>
            </a:extLst>
          </p:cNvPr>
          <p:cNvSpPr/>
          <p:nvPr/>
        </p:nvSpPr>
        <p:spPr>
          <a:xfrm>
            <a:off x="1648091" y="41296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DB33E5A-6419-DE62-2C42-5B04A072DAD4}"/>
              </a:ext>
            </a:extLst>
          </p:cNvPr>
          <p:cNvSpPr/>
          <p:nvPr/>
        </p:nvSpPr>
        <p:spPr>
          <a:xfrm>
            <a:off x="1648091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5CA9387-98A7-AD23-5E54-44E0FEA79300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25AAD70-B84A-A78A-6880-7CBA292813D1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F1E30-7E9A-FC68-3D5A-7DA2D5C5FE9D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4BE1AE7-B2B9-5E3F-328D-DD6AF871A0EE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680454D-90FB-1F99-8E7D-1EC315F8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36470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</p:spTree>
    <p:extLst>
      <p:ext uri="{BB962C8B-B14F-4D97-AF65-F5344CB8AC3E}">
        <p14:creationId xmlns:p14="http://schemas.microsoft.com/office/powerpoint/2010/main" val="223819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A1B05D7-7A37-4830-9B7D-D0EF2D20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74501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065D2DB-7D3F-47EF-9203-3059350C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861157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B48ACDA-926B-4F1A-BEE3-4164CF6C45E1}"/>
              </a:ext>
            </a:extLst>
          </p:cNvPr>
          <p:cNvSpPr/>
          <p:nvPr/>
        </p:nvSpPr>
        <p:spPr>
          <a:xfrm>
            <a:off x="827796" y="580570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60176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586467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75B7378-AAB7-4E4B-B71D-72E86724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20192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6017660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586467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A1E2BD5-ECA1-4061-8DE2-B2C9F28A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576880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C90521C-71A0-4BEB-87E4-969EAB8D4C35}"/>
              </a:ext>
            </a:extLst>
          </p:cNvPr>
          <p:cNvSpPr/>
          <p:nvPr/>
        </p:nvSpPr>
        <p:spPr>
          <a:xfrm>
            <a:off x="827796" y="527745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586467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CA4205E-5AD7-4F1A-B2B0-1AB461EF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60968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586467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FC62A5E-5B0E-43F4-BBE9-8777C0B1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024155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8017367-7EBC-4E26-8322-3F70313F4EEF}"/>
              </a:ext>
            </a:extLst>
          </p:cNvPr>
          <p:cNvSpPr/>
          <p:nvPr/>
        </p:nvSpPr>
        <p:spPr>
          <a:xfrm>
            <a:off x="827796" y="474921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081498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AA20554-6BE4-44B0-98C7-29C047B9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930758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A22071B-0466-42F3-B5CD-54530A03DD77}"/>
              </a:ext>
            </a:extLst>
          </p:cNvPr>
          <p:cNvSpPr/>
          <p:nvPr/>
        </p:nvSpPr>
        <p:spPr>
          <a:xfrm>
            <a:off x="1567869" y="4081498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F324098-9DF1-4229-B10F-B365638D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207780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032D491-2E72-4330-B08F-3ACDD2C1C8B0}"/>
              </a:ext>
            </a:extLst>
          </p:cNvPr>
          <p:cNvSpPr/>
          <p:nvPr/>
        </p:nvSpPr>
        <p:spPr>
          <a:xfrm>
            <a:off x="827796" y="4220978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4B10AE8-0DD7-417F-A14B-CF8A5C6F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4167124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5EB4CD-8078-475F-B707-F33893863A25}"/>
              </a:ext>
            </a:extLst>
          </p:cNvPr>
          <p:cNvSpPr/>
          <p:nvPr/>
        </p:nvSpPr>
        <p:spPr>
          <a:xfrm>
            <a:off x="1567869" y="54944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4EB671A-9C7C-4DA4-97F6-497FCB1B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91038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</p:spTree>
    <p:extLst>
      <p:ext uri="{BB962C8B-B14F-4D97-AF65-F5344CB8AC3E}">
        <p14:creationId xmlns:p14="http://schemas.microsoft.com/office/powerpoint/2010/main" val="2277724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64AB-0F50-EB95-B0BA-E571E9155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9DE80-2E42-40ED-0971-99A9EA6DB7B1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B98C33-44D2-C436-F7DC-EF63FAD93231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167B57-C250-42B9-E8F0-91617A816483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D6D998-4D8B-457B-C978-CCDC6453F5BE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937691-1419-0523-2925-22285F052AB5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30C792E-7051-BD5F-AD23-3BCCC73C9F3C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8938AC-1E51-73D5-ABD5-E562CE16AE76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07B762F-A5D3-77F5-5F58-359CC4F150AB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31AE85-EE56-8BB0-62A7-AF1AA7D572EC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229CBF9-B0F3-A629-4428-A3259372D40E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E9E5632-D2A0-2E2C-9A22-9EC28C0B330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FFE1F2B-6927-0D16-72D2-2720010971EA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A91895-0FE2-7B0D-F240-4DD70902900A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0041FEE-A1C8-9F5C-0B08-7E4EC0D39ACE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FBFC4F0-B0A6-6247-2814-55E575B82E87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AD24D91-682C-CEBC-19FC-40C1FA29C46C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D2D544-435D-6BFF-FCDE-AF0ABD2550BB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9D64A24-12A0-A19E-4130-CE32C7D95EE2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D2FCF80-B368-1CCD-240E-345AAD30A1CB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047D00C-B37F-8009-1C57-B6F82DA663AC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F2723EB-B06E-D849-C65B-75BD8C3B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163014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E7C7224-D596-494D-A5B5-02BA2B00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816686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AEDB4E9-5951-4019-A037-F375D6292BF4}"/>
              </a:ext>
            </a:extLst>
          </p:cNvPr>
          <p:cNvSpPr/>
          <p:nvPr/>
        </p:nvSpPr>
        <p:spPr>
          <a:xfrm>
            <a:off x="1648091" y="18577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5B9C9A1-0C3C-46FD-B844-0364060BE102}"/>
              </a:ext>
            </a:extLst>
          </p:cNvPr>
          <p:cNvSpPr/>
          <p:nvPr/>
        </p:nvSpPr>
        <p:spPr>
          <a:xfrm>
            <a:off x="1648091" y="23859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D0E1E50-59AC-459C-9236-3B02CB5C3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812071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B1DA65A-B3F5-4DC4-8058-5D880289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530028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96411F6-28DE-4AE4-86AA-A320165B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582909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0E0727F-CA41-41A8-9A4B-760BF43A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066943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253B3D4-D3B0-4D10-8627-285CE6EBDFB7}"/>
              </a:ext>
            </a:extLst>
          </p:cNvPr>
          <p:cNvSpPr/>
          <p:nvPr/>
        </p:nvSpPr>
        <p:spPr>
          <a:xfrm>
            <a:off x="827796" y="21080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23087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74456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F110F52B-8D2B-4AD6-9E7B-11200298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082624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23087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74456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046C827-3F05-446E-8FDB-3D0D13B4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449091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3C43CA3-4051-40F2-9917-0B0A62907719}"/>
              </a:ext>
            </a:extLst>
          </p:cNvPr>
          <p:cNvSpPr/>
          <p:nvPr/>
        </p:nvSpPr>
        <p:spPr>
          <a:xfrm>
            <a:off x="827796" y="15797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23087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20735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95DAD77-AC03-4F77-BA5C-E9EFD2F6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700389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2308794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20735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BC570A8-22A0-41EA-BF20-CEDC0E0A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44050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</p:spTree>
    <p:extLst>
      <p:ext uri="{BB962C8B-B14F-4D97-AF65-F5344CB8AC3E}">
        <p14:creationId xmlns:p14="http://schemas.microsoft.com/office/powerpoint/2010/main" val="2079798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D7C7DD4-DDEB-4D93-B5BB-01798CCDCE79}"/>
              </a:ext>
            </a:extLst>
          </p:cNvPr>
          <p:cNvSpPr/>
          <p:nvPr/>
        </p:nvSpPr>
        <p:spPr>
          <a:xfrm>
            <a:off x="827796" y="10515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180204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20735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2616129A-A237-4E9C-88F8-FE22F45CE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752786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CCCE58-FAB1-4846-BD78-C392613DB203}"/>
              </a:ext>
            </a:extLst>
          </p:cNvPr>
          <p:cNvSpPr/>
          <p:nvPr/>
        </p:nvSpPr>
        <p:spPr>
          <a:xfrm>
            <a:off x="1567077" y="1802045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20735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0229322-23DC-423F-AE16-DA2AD62F1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400994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F3B38B-38A3-4FBC-A8C4-2015ABF006F5}"/>
              </a:ext>
            </a:extLst>
          </p:cNvPr>
          <p:cNvSpPr/>
          <p:nvPr/>
        </p:nvSpPr>
        <p:spPr>
          <a:xfrm>
            <a:off x="827796" y="5233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FC40B52-CD17-4199-A11C-09D216B7E047}"/>
              </a:ext>
            </a:extLst>
          </p:cNvPr>
          <p:cNvSpPr/>
          <p:nvPr/>
        </p:nvSpPr>
        <p:spPr>
          <a:xfrm>
            <a:off x="1567077" y="207356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72D23CA-CA27-42BF-9F7C-7CE2ED69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827023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566F02B-9A99-41D2-B791-C24EB90A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795190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8F9EF-F35D-43C7-A4AC-925C8FD3402A}"/>
              </a:ext>
            </a:extLst>
          </p:cNvPr>
          <p:cNvSpPr/>
          <p:nvPr/>
        </p:nvSpPr>
        <p:spPr>
          <a:xfrm>
            <a:off x="109101" y="5014487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204642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1299AC5-F78B-4E0C-A1FE-4600B2EF7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032220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204642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59E8D0A-D3EB-4AA0-8D94-76E02FD6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287233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32405D-4E96-475E-907D-F14A8380FACA}"/>
              </a:ext>
            </a:extLst>
          </p:cNvPr>
          <p:cNvSpPr/>
          <p:nvPr/>
        </p:nvSpPr>
        <p:spPr>
          <a:xfrm>
            <a:off x="109101" y="44862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15193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5C72561-9A7A-45AB-B18D-A223CE3A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852221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15193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9C5F36B-EF02-4B9A-AAD0-7C320809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119620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0613C1-F3C9-4CC2-9498-B0E9EC268101}"/>
              </a:ext>
            </a:extLst>
          </p:cNvPr>
          <p:cNvSpPr/>
          <p:nvPr/>
        </p:nvSpPr>
        <p:spPr>
          <a:xfrm>
            <a:off x="109101" y="39580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9859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038B177-80AD-4B24-BE5C-432FD5F8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453377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9859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38029EFC-5195-492A-8BC5-8E966C89D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35632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</p:spTree>
    <p:extLst>
      <p:ext uri="{BB962C8B-B14F-4D97-AF65-F5344CB8AC3E}">
        <p14:creationId xmlns:p14="http://schemas.microsoft.com/office/powerpoint/2010/main" val="3006389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6C8924-E722-4CBB-A821-0CA20804BBBD}"/>
              </a:ext>
            </a:extLst>
          </p:cNvPr>
          <p:cNvSpPr/>
          <p:nvPr/>
        </p:nvSpPr>
        <p:spPr>
          <a:xfrm>
            <a:off x="109101" y="342976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4652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35C3B8B8-A356-4895-9A4B-D451B7F8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616326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47573" y="57490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4652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0550697-33E0-46FD-8325-5586BFACB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191880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C1A7D-2897-4E46-AF9F-893F31636E0F}"/>
              </a:ext>
            </a:extLst>
          </p:cNvPr>
          <p:cNvSpPr/>
          <p:nvPr/>
        </p:nvSpPr>
        <p:spPr>
          <a:xfrm>
            <a:off x="109101" y="290152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34873" y="52156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4652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860D65AB-4BB8-4BB9-93B4-8B85A26E4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912346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34873" y="52156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78D1FEF-DD8B-43A4-9F44-408B686E4F52}"/>
              </a:ext>
            </a:extLst>
          </p:cNvPr>
          <p:cNvSpPr/>
          <p:nvPr/>
        </p:nvSpPr>
        <p:spPr>
          <a:xfrm>
            <a:off x="731699" y="46527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15E81E-D751-42E0-97CB-9AB150C3D4F2}"/>
              </a:ext>
            </a:extLst>
          </p:cNvPr>
          <p:cNvSpPr/>
          <p:nvPr/>
        </p:nvSpPr>
        <p:spPr>
          <a:xfrm>
            <a:off x="109100" y="289506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1A9D6BA-2AD9-42AC-9C27-7F08395F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712842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34873" y="5215683"/>
            <a:ext cx="647802" cy="653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15E81E-D751-42E0-97CB-9AB150C3D4F2}"/>
              </a:ext>
            </a:extLst>
          </p:cNvPr>
          <p:cNvSpPr/>
          <p:nvPr/>
        </p:nvSpPr>
        <p:spPr>
          <a:xfrm>
            <a:off x="109100" y="289506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7AEBFD5-632A-4BB5-825C-C899117C7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565921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E4878-64AB-4050-BEB8-EC6E524FB464}"/>
              </a:ext>
            </a:extLst>
          </p:cNvPr>
          <p:cNvSpPr/>
          <p:nvPr/>
        </p:nvSpPr>
        <p:spPr>
          <a:xfrm>
            <a:off x="109101" y="131680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A20AE0-4363-4988-8807-7E688976F4B0}"/>
              </a:ext>
            </a:extLst>
          </p:cNvPr>
          <p:cNvSpPr/>
          <p:nvPr/>
        </p:nvSpPr>
        <p:spPr>
          <a:xfrm>
            <a:off x="109101" y="18450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26C414-16E0-4A59-9862-27329FEF77F4}"/>
              </a:ext>
            </a:extLst>
          </p:cNvPr>
          <p:cNvSpPr/>
          <p:nvPr/>
        </p:nvSpPr>
        <p:spPr>
          <a:xfrm>
            <a:off x="109101" y="237328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34873" y="4130429"/>
            <a:ext cx="647802" cy="1738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15E81E-D751-42E0-97CB-9AB150C3D4F2}"/>
              </a:ext>
            </a:extLst>
          </p:cNvPr>
          <p:cNvSpPr/>
          <p:nvPr/>
        </p:nvSpPr>
        <p:spPr>
          <a:xfrm>
            <a:off x="109100" y="289506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0A2366C-A257-4338-93DC-9BC72C72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407328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D802AE-F235-495A-B8FC-B4257091D221}"/>
              </a:ext>
            </a:extLst>
          </p:cNvPr>
          <p:cNvSpPr/>
          <p:nvPr/>
        </p:nvSpPr>
        <p:spPr>
          <a:xfrm>
            <a:off x="734873" y="4130429"/>
            <a:ext cx="647802" cy="1738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15E81E-D751-42E0-97CB-9AB150C3D4F2}"/>
              </a:ext>
            </a:extLst>
          </p:cNvPr>
          <p:cNvSpPr/>
          <p:nvPr/>
        </p:nvSpPr>
        <p:spPr>
          <a:xfrm>
            <a:off x="109100" y="289506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1AEB0B-9260-4DC6-854F-8038EF333183}"/>
              </a:ext>
            </a:extLst>
          </p:cNvPr>
          <p:cNvSpPr/>
          <p:nvPr/>
        </p:nvSpPr>
        <p:spPr>
          <a:xfrm>
            <a:off x="109100" y="236477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12B8308-006E-4DC7-87C4-D03F2D2511B1}"/>
              </a:ext>
            </a:extLst>
          </p:cNvPr>
          <p:cNvSpPr/>
          <p:nvPr/>
        </p:nvSpPr>
        <p:spPr>
          <a:xfrm>
            <a:off x="109100" y="18421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37F5FFA-0E10-4D3C-AF91-0957629F2BA6}"/>
              </a:ext>
            </a:extLst>
          </p:cNvPr>
          <p:cNvSpPr/>
          <p:nvPr/>
        </p:nvSpPr>
        <p:spPr>
          <a:xfrm>
            <a:off x="109100" y="13272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C6DA9542-D1AC-4DC4-A611-5A54B4E32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2367045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FEC16D-9C69-4143-AD6A-3D6C2E79F391}"/>
              </a:ext>
            </a:extLst>
          </p:cNvPr>
          <p:cNvSpPr/>
          <p:nvPr/>
        </p:nvSpPr>
        <p:spPr>
          <a:xfrm>
            <a:off x="2500136" y="619717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FF15BDD-59E5-4DAF-9587-650072E3BAFB}"/>
              </a:ext>
            </a:extLst>
          </p:cNvPr>
          <p:cNvSpPr/>
          <p:nvPr/>
        </p:nvSpPr>
        <p:spPr>
          <a:xfrm>
            <a:off x="2500136" y="54705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2F8442-FEBB-4289-838D-500C33959463}"/>
              </a:ext>
            </a:extLst>
          </p:cNvPr>
          <p:cNvSpPr/>
          <p:nvPr/>
        </p:nvSpPr>
        <p:spPr>
          <a:xfrm>
            <a:off x="2500136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BF147EF-5992-4B9A-B193-CAC78E81A402}"/>
              </a:ext>
            </a:extLst>
          </p:cNvPr>
          <p:cNvSpPr/>
          <p:nvPr/>
        </p:nvSpPr>
        <p:spPr>
          <a:xfrm>
            <a:off x="2500136" y="400245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010495-AD1B-4093-B736-10884FF54BD8}"/>
              </a:ext>
            </a:extLst>
          </p:cNvPr>
          <p:cNvSpPr/>
          <p:nvPr/>
        </p:nvSpPr>
        <p:spPr>
          <a:xfrm>
            <a:off x="1648090" y="5548313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101F67-32C2-4247-AA2B-5C315C9044C5}"/>
              </a:ext>
            </a:extLst>
          </p:cNvPr>
          <p:cNvSpPr/>
          <p:nvPr/>
        </p:nvSpPr>
        <p:spPr>
          <a:xfrm>
            <a:off x="1648089" y="607578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2B8E146-90E4-425B-A0E7-27C2BFA55F9C}"/>
              </a:ext>
            </a:extLst>
          </p:cNvPr>
          <p:cNvSpPr/>
          <p:nvPr/>
        </p:nvSpPr>
        <p:spPr>
          <a:xfrm>
            <a:off x="1648089" y="413042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2D3A9-9216-4535-AECC-B20F55E11942}"/>
              </a:ext>
            </a:extLst>
          </p:cNvPr>
          <p:cNvSpPr/>
          <p:nvPr/>
        </p:nvSpPr>
        <p:spPr>
          <a:xfrm>
            <a:off x="1648089" y="465790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9FFF49-BD3A-4A90-8228-9B4672D31849}"/>
              </a:ext>
            </a:extLst>
          </p:cNvPr>
          <p:cNvSpPr/>
          <p:nvPr/>
        </p:nvSpPr>
        <p:spPr>
          <a:xfrm>
            <a:off x="827795" y="58142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4D5CC4-C4A9-4FC8-BAEA-AF3C2F8FC775}"/>
              </a:ext>
            </a:extLst>
          </p:cNvPr>
          <p:cNvSpPr/>
          <p:nvPr/>
        </p:nvSpPr>
        <p:spPr>
          <a:xfrm>
            <a:off x="827795" y="527898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AC15FF6-3E68-4884-B2FA-40050FEE739E}"/>
              </a:ext>
            </a:extLst>
          </p:cNvPr>
          <p:cNvSpPr/>
          <p:nvPr/>
        </p:nvSpPr>
        <p:spPr>
          <a:xfrm>
            <a:off x="827795" y="475633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7611C5-C715-4BF9-B00B-D8C20E849722}"/>
              </a:ext>
            </a:extLst>
          </p:cNvPr>
          <p:cNvSpPr/>
          <p:nvPr/>
        </p:nvSpPr>
        <p:spPr>
          <a:xfrm>
            <a:off x="827795" y="424143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8357B5-D29C-4B01-A334-7564DF0A3841}"/>
              </a:ext>
            </a:extLst>
          </p:cNvPr>
          <p:cNvSpPr/>
          <p:nvPr/>
        </p:nvSpPr>
        <p:spPr>
          <a:xfrm>
            <a:off x="2500135" y="2591805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B13C0B-413E-4AD8-8545-C3323F3390BC}"/>
              </a:ext>
            </a:extLst>
          </p:cNvPr>
          <p:cNvSpPr/>
          <p:nvPr/>
        </p:nvSpPr>
        <p:spPr>
          <a:xfrm>
            <a:off x="2500134" y="171261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119AF2-C81C-4096-B582-3C5E120FCCA6}"/>
              </a:ext>
            </a:extLst>
          </p:cNvPr>
          <p:cNvSpPr/>
          <p:nvPr/>
        </p:nvSpPr>
        <p:spPr>
          <a:xfrm>
            <a:off x="1648088" y="2385220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415291-F0EB-4DB5-82F1-656AFFB86941}"/>
              </a:ext>
            </a:extLst>
          </p:cNvPr>
          <p:cNvSpPr/>
          <p:nvPr/>
        </p:nvSpPr>
        <p:spPr>
          <a:xfrm>
            <a:off x="1648088" y="1858918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9960A63-731F-4881-A2B1-5891A0528430}"/>
              </a:ext>
            </a:extLst>
          </p:cNvPr>
          <p:cNvSpPr/>
          <p:nvPr/>
        </p:nvSpPr>
        <p:spPr>
          <a:xfrm>
            <a:off x="1648091" y="27378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C4490B-3BFB-4D13-A550-780802F11831}"/>
              </a:ext>
            </a:extLst>
          </p:cNvPr>
          <p:cNvSpPr/>
          <p:nvPr/>
        </p:nvSpPr>
        <p:spPr>
          <a:xfrm>
            <a:off x="1648091" y="8020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756B66A-C2B0-4542-A684-D000075E4B46}"/>
              </a:ext>
            </a:extLst>
          </p:cNvPr>
          <p:cNvSpPr/>
          <p:nvPr/>
        </p:nvSpPr>
        <p:spPr>
          <a:xfrm>
            <a:off x="2500133" y="97007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C591F93-7D7A-4BED-A48F-20A539402774}"/>
              </a:ext>
            </a:extLst>
          </p:cNvPr>
          <p:cNvSpPr/>
          <p:nvPr/>
        </p:nvSpPr>
        <p:spPr>
          <a:xfrm>
            <a:off x="2500132" y="8690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186747-4A3A-4230-9C27-7649F2ED666B}"/>
              </a:ext>
            </a:extLst>
          </p:cNvPr>
          <p:cNvSpPr/>
          <p:nvPr/>
        </p:nvSpPr>
        <p:spPr>
          <a:xfrm>
            <a:off x="827795" y="2108782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811102-A74A-4BEA-94DF-A7BA3818BFC2}"/>
              </a:ext>
            </a:extLst>
          </p:cNvPr>
          <p:cNvSpPr/>
          <p:nvPr/>
        </p:nvSpPr>
        <p:spPr>
          <a:xfrm>
            <a:off x="827795" y="158130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5D9AFC-363E-455A-B2A7-89B4BE7CFFD9}"/>
              </a:ext>
            </a:extLst>
          </p:cNvPr>
          <p:cNvSpPr/>
          <p:nvPr/>
        </p:nvSpPr>
        <p:spPr>
          <a:xfrm>
            <a:off x="827794" y="104608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D93F82-A2D8-421E-B92B-4CB648177DF9}"/>
              </a:ext>
            </a:extLst>
          </p:cNvPr>
          <p:cNvSpPr/>
          <p:nvPr/>
        </p:nvSpPr>
        <p:spPr>
          <a:xfrm>
            <a:off x="827793" y="5263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BA518D-75C2-43A9-83C5-4CAB1D60E67A}"/>
              </a:ext>
            </a:extLst>
          </p:cNvPr>
          <p:cNvSpPr/>
          <p:nvPr/>
        </p:nvSpPr>
        <p:spPr>
          <a:xfrm>
            <a:off x="109100" y="5008454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3D622F8-C3AD-45FE-831E-567704B43AAB}"/>
              </a:ext>
            </a:extLst>
          </p:cNvPr>
          <p:cNvSpPr/>
          <p:nvPr/>
        </p:nvSpPr>
        <p:spPr>
          <a:xfrm>
            <a:off x="109100" y="4483229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8DC8577-AC95-4499-9325-0CA72A73FBE6}"/>
              </a:ext>
            </a:extLst>
          </p:cNvPr>
          <p:cNvSpPr/>
          <p:nvPr/>
        </p:nvSpPr>
        <p:spPr>
          <a:xfrm>
            <a:off x="109100" y="395424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4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7961FEC-3432-4378-A2F1-A7D9DD723B56}"/>
              </a:ext>
            </a:extLst>
          </p:cNvPr>
          <p:cNvSpPr/>
          <p:nvPr/>
        </p:nvSpPr>
        <p:spPr>
          <a:xfrm>
            <a:off x="109100" y="342395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0000FF">
              <a:alpha val="2470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15E81E-D751-42E0-97CB-9AB150C3D4F2}"/>
              </a:ext>
            </a:extLst>
          </p:cNvPr>
          <p:cNvSpPr/>
          <p:nvPr/>
        </p:nvSpPr>
        <p:spPr>
          <a:xfrm>
            <a:off x="109100" y="289506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1AEB0B-9260-4DC6-854F-8038EF333183}"/>
              </a:ext>
            </a:extLst>
          </p:cNvPr>
          <p:cNvSpPr/>
          <p:nvPr/>
        </p:nvSpPr>
        <p:spPr>
          <a:xfrm>
            <a:off x="109100" y="2364771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12B8308-006E-4DC7-87C4-D03F2D2511B1}"/>
              </a:ext>
            </a:extLst>
          </p:cNvPr>
          <p:cNvSpPr/>
          <p:nvPr/>
        </p:nvSpPr>
        <p:spPr>
          <a:xfrm>
            <a:off x="109100" y="1842127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37F5FFA-0E10-4D3C-AF91-0957629F2BA6}"/>
              </a:ext>
            </a:extLst>
          </p:cNvPr>
          <p:cNvSpPr/>
          <p:nvPr/>
        </p:nvSpPr>
        <p:spPr>
          <a:xfrm>
            <a:off x="109100" y="1327226"/>
            <a:ext cx="487363" cy="527476"/>
          </a:xfrm>
          <a:prstGeom prst="roundRect">
            <a:avLst>
              <a:gd name="adj" fmla="val 884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013CFEB-1039-4373-A540-C1392549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100" y="13414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0074594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05A5F6-1F6B-F8FB-FCA0-E80A30855D5A}"/>
              </a:ext>
            </a:extLst>
          </p:cNvPr>
          <p:cNvSpPr/>
          <p:nvPr/>
        </p:nvSpPr>
        <p:spPr>
          <a:xfrm>
            <a:off x="1276622" y="232909"/>
            <a:ext cx="3329796" cy="750498"/>
          </a:xfrm>
          <a:prstGeom prst="roundRect">
            <a:avLst>
              <a:gd name="adj" fmla="val 1115"/>
            </a:avLst>
          </a:prstGeom>
          <a:solidFill>
            <a:srgbClr val="FDF6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How long does it take to merge two sorted lists?</a:t>
            </a:r>
            <a:endParaRPr lang="en-US" sz="2000">
              <a:solidFill>
                <a:srgbClr val="002B3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3BF36B-4C56-F991-F0F7-C4794856AFD2}"/>
              </a:ext>
            </a:extLst>
          </p:cNvPr>
          <p:cNvSpPr/>
          <p:nvPr/>
        </p:nvSpPr>
        <p:spPr>
          <a:xfrm>
            <a:off x="5693434" y="232909"/>
            <a:ext cx="6441056" cy="2441279"/>
          </a:xfrm>
          <a:prstGeom prst="roundRect">
            <a:avLst>
              <a:gd name="adj" fmla="val 1115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L_A = [1, 3, 5, 9]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L_B = [2, 3, 3, 6]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L_C = [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merge(L_C, L_A, L_B)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(L_C)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3, 3, 3, 5, 6, 9]</a:t>
            </a:r>
          </a:p>
        </p:txBody>
      </p:sp>
    </p:spTree>
    <p:extLst>
      <p:ext uri="{BB962C8B-B14F-4D97-AF65-F5344CB8AC3E}">
        <p14:creationId xmlns:p14="http://schemas.microsoft.com/office/powerpoint/2010/main" val="136451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05A5F6-1F6B-F8FB-FCA0-E80A30855D5A}"/>
              </a:ext>
            </a:extLst>
          </p:cNvPr>
          <p:cNvSpPr/>
          <p:nvPr/>
        </p:nvSpPr>
        <p:spPr>
          <a:xfrm>
            <a:off x="174681" y="534834"/>
            <a:ext cx="6407274" cy="4106178"/>
          </a:xfrm>
          <a:prstGeom prst="roundRect">
            <a:avLst>
              <a:gd name="adj" fmla="val 1115"/>
            </a:avLst>
          </a:prstGeom>
          <a:solidFill>
            <a:srgbClr val="FDF6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rgbClr val="002B36"/>
                </a:solidFill>
                <a:latin typeface="Aptos" panose="020B0004020202020204" pitchFamily="34" charset="0"/>
                <a:cs typeface="Courier New" panose="02070309020205020404" pitchFamily="49" charset="0"/>
              </a:rPr>
              <a:t>Your turn! Write an algorithm</a:t>
            </a:r>
          </a:p>
          <a:p>
            <a:pPr>
              <a:spcBef>
                <a:spcPts val="600"/>
              </a:spcBef>
            </a:pPr>
            <a:endParaRPr lang="en-US" sz="2000">
              <a:solidFill>
                <a:srgbClr val="002B36"/>
              </a:solidFill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002B3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merge(L, </a:t>
            </a:r>
            <a:r>
              <a:rPr lang="en-US" sz="2000" err="1">
                <a:solidFill>
                  <a:srgbClr val="002B3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L_left</a:t>
            </a:r>
            <a:r>
              <a:rPr lang="en-US" sz="2000">
                <a:solidFill>
                  <a:srgbClr val="002B3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US" sz="2000" err="1">
                <a:solidFill>
                  <a:srgbClr val="002B3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L_right</a:t>
            </a:r>
            <a:r>
              <a:rPr lang="en-US" sz="2000">
                <a:solidFill>
                  <a:srgbClr val="002B3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Inputs</a:t>
            </a:r>
          </a:p>
          <a:p>
            <a:pPr lvl="2">
              <a:spcBef>
                <a:spcPts val="600"/>
              </a:spcBef>
            </a:pPr>
            <a:r>
              <a:rPr lang="en-US" sz="2000" b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list of </a:t>
            </a:r>
            <a:r>
              <a:rPr lang="en-US" sz="2000" b="1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n_left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n_right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items</a:t>
            </a:r>
          </a:p>
          <a:p>
            <a:pPr lvl="2">
              <a:spcBef>
                <a:spcPts val="600"/>
              </a:spcBef>
            </a:pPr>
            <a:r>
              <a:rPr lang="en-US" sz="2000" b="1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L_left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sorted list</a:t>
            </a:r>
          </a:p>
          <a:p>
            <a:pPr lvl="2">
              <a:spcBef>
                <a:spcPts val="600"/>
              </a:spcBef>
            </a:pPr>
            <a:r>
              <a:rPr lang="en-US" sz="2000" b="1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L_right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sorted list</a:t>
            </a:r>
          </a:p>
          <a:p>
            <a:pPr lvl="1">
              <a:spcBef>
                <a:spcPts val="600"/>
              </a:spcBef>
            </a:pP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2">
              <a:spcBef>
                <a:spcPts val="600"/>
              </a:spcBef>
            </a:pPr>
            <a:r>
              <a:rPr lang="en-US" sz="2000" b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(but L is sorted combination of </a:t>
            </a:r>
            <a:r>
              <a:rPr lang="en-US" sz="200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L_left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000" err="1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L_right</a:t>
            </a:r>
            <a:r>
              <a:rPr lang="en-US" sz="20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3BF36B-4C56-F991-F0F7-C4794856AFD2}"/>
              </a:ext>
            </a:extLst>
          </p:cNvPr>
          <p:cNvSpPr/>
          <p:nvPr/>
        </p:nvSpPr>
        <p:spPr>
          <a:xfrm>
            <a:off x="6633714" y="534834"/>
            <a:ext cx="5500776" cy="2441279"/>
          </a:xfrm>
          <a:prstGeom prst="roundRect">
            <a:avLst>
              <a:gd name="adj" fmla="val 1115"/>
            </a:avLst>
          </a:prstGeom>
          <a:solidFill>
            <a:srgbClr val="002B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L_A = [1, 3, 5, 9]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L_B = [2, 3, 3, 6]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L_C = [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(8)]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merge(L_C, L_A, L_B)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(L_C)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3, 3, 3, 5, 6, 9]</a:t>
            </a:r>
          </a:p>
        </p:txBody>
      </p:sp>
    </p:spTree>
    <p:extLst>
      <p:ext uri="{BB962C8B-B14F-4D97-AF65-F5344CB8AC3E}">
        <p14:creationId xmlns:p14="http://schemas.microsoft.com/office/powerpoint/2010/main" val="12537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</p:spTree>
    <p:extLst>
      <p:ext uri="{BB962C8B-B14F-4D97-AF65-F5344CB8AC3E}">
        <p14:creationId xmlns:p14="http://schemas.microsoft.com/office/powerpoint/2010/main" val="310391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400BA5-8B6F-4D00-8D5B-1A58C15E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8363605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60EB-0F6A-4563-BFBB-6F15C4D66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243758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3701EC-AEB9-42D9-BB21-E840BC748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58523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22A1C9-4D18-4CBF-BA4F-5E7BC5295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439831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9AD97A-E62C-4B12-95E2-FBB7081E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344558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593B09-ED6E-4DEE-AECE-99353253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66953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273572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774436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668788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41327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2F7BE09-CE3F-455E-95C3-BF6FC60F46D9}"/>
              </a:ext>
            </a:extLst>
          </p:cNvPr>
          <p:cNvGrpSpPr/>
          <p:nvPr/>
        </p:nvGrpSpPr>
        <p:grpSpPr>
          <a:xfrm>
            <a:off x="163181" y="821844"/>
            <a:ext cx="2436815" cy="527476"/>
            <a:chOff x="8634988" y="3013501"/>
            <a:chExt cx="2436815" cy="5274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5B1A325-4C37-4D6C-9AF2-71F49BC4D24B}"/>
                </a:ext>
              </a:extLst>
            </p:cNvPr>
            <p:cNvSpPr/>
            <p:nvPr/>
          </p:nvSpPr>
          <p:spPr>
            <a:xfrm>
              <a:off x="8634988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7A670C-A1C7-4E35-A95F-555BEA70ACA6}"/>
                </a:ext>
              </a:extLst>
            </p:cNvPr>
            <p:cNvSpPr/>
            <p:nvPr/>
          </p:nvSpPr>
          <p:spPr>
            <a:xfrm>
              <a:off x="9122351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F1CC42F-F0EA-4BCC-9871-49E6E288CEB7}"/>
                </a:ext>
              </a:extLst>
            </p:cNvPr>
            <p:cNvSpPr/>
            <p:nvPr/>
          </p:nvSpPr>
          <p:spPr>
            <a:xfrm>
              <a:off x="9609714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7293A5-30CB-4A7D-A965-8083083FC254}"/>
                </a:ext>
              </a:extLst>
            </p:cNvPr>
            <p:cNvSpPr/>
            <p:nvPr/>
          </p:nvSpPr>
          <p:spPr>
            <a:xfrm>
              <a:off x="10097077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9A07818-9BA5-4576-A240-E64C459F261A}"/>
                </a:ext>
              </a:extLst>
            </p:cNvPr>
            <p:cNvSpPr/>
            <p:nvPr/>
          </p:nvSpPr>
          <p:spPr>
            <a:xfrm>
              <a:off x="10584440" y="3013501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A194F-1580-4D8C-8053-53620546E9C0}"/>
              </a:ext>
            </a:extLst>
          </p:cNvPr>
          <p:cNvGrpSpPr/>
          <p:nvPr/>
        </p:nvGrpSpPr>
        <p:grpSpPr>
          <a:xfrm>
            <a:off x="163181" y="1457970"/>
            <a:ext cx="2436815" cy="527476"/>
            <a:chOff x="8634988" y="3649627"/>
            <a:chExt cx="2436815" cy="52747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5B8A1C1-4579-46AE-87BC-B84614C52573}"/>
                </a:ext>
              </a:extLst>
            </p:cNvPr>
            <p:cNvSpPr/>
            <p:nvPr/>
          </p:nvSpPr>
          <p:spPr>
            <a:xfrm>
              <a:off x="8634988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0D9F8CA-D28E-47F5-865E-7605E1EB58B0}"/>
                </a:ext>
              </a:extLst>
            </p:cNvPr>
            <p:cNvSpPr/>
            <p:nvPr/>
          </p:nvSpPr>
          <p:spPr>
            <a:xfrm>
              <a:off x="9122351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A12F6E-4395-4274-87C1-BD85825641F6}"/>
                </a:ext>
              </a:extLst>
            </p:cNvPr>
            <p:cNvSpPr/>
            <p:nvPr/>
          </p:nvSpPr>
          <p:spPr>
            <a:xfrm>
              <a:off x="9609714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392A77E-C285-43F1-8083-CFA80AB20E59}"/>
                </a:ext>
              </a:extLst>
            </p:cNvPr>
            <p:cNvSpPr/>
            <p:nvPr/>
          </p:nvSpPr>
          <p:spPr>
            <a:xfrm>
              <a:off x="10097077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3178AF8-C9EB-4973-AACC-34A943AB1AC0}"/>
                </a:ext>
              </a:extLst>
            </p:cNvPr>
            <p:cNvSpPr/>
            <p:nvPr/>
          </p:nvSpPr>
          <p:spPr>
            <a:xfrm>
              <a:off x="10584440" y="3649627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6C8648-84F9-4C6D-985D-37E2F1C62881}"/>
              </a:ext>
            </a:extLst>
          </p:cNvPr>
          <p:cNvGrpSpPr/>
          <p:nvPr/>
        </p:nvGrpSpPr>
        <p:grpSpPr>
          <a:xfrm>
            <a:off x="163181" y="2094096"/>
            <a:ext cx="2436815" cy="527476"/>
            <a:chOff x="8634988" y="4285753"/>
            <a:chExt cx="2436815" cy="5274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0612C9D-C271-43E2-B37D-759477821694}"/>
                </a:ext>
              </a:extLst>
            </p:cNvPr>
            <p:cNvSpPr/>
            <p:nvPr/>
          </p:nvSpPr>
          <p:spPr>
            <a:xfrm>
              <a:off x="8634988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B18C88-29BD-4834-B9DB-471AA0617D07}"/>
                </a:ext>
              </a:extLst>
            </p:cNvPr>
            <p:cNvSpPr/>
            <p:nvPr/>
          </p:nvSpPr>
          <p:spPr>
            <a:xfrm>
              <a:off x="9122351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A4C8469-48A7-4340-8CAE-DE8F3D1DF819}"/>
                </a:ext>
              </a:extLst>
            </p:cNvPr>
            <p:cNvSpPr/>
            <p:nvPr/>
          </p:nvSpPr>
          <p:spPr>
            <a:xfrm>
              <a:off x="9609714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33F65-43B8-4246-94FD-4A40B801D068}"/>
                </a:ext>
              </a:extLst>
            </p:cNvPr>
            <p:cNvSpPr/>
            <p:nvPr/>
          </p:nvSpPr>
          <p:spPr>
            <a:xfrm>
              <a:off x="10097077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E2CBF3B-E9B8-4756-BD13-B3CDA2AAEE63}"/>
                </a:ext>
              </a:extLst>
            </p:cNvPr>
            <p:cNvSpPr/>
            <p:nvPr/>
          </p:nvSpPr>
          <p:spPr>
            <a:xfrm>
              <a:off x="10584440" y="4285753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9C7140-4DAE-43C7-8CA7-D7EA448131A0}"/>
              </a:ext>
            </a:extLst>
          </p:cNvPr>
          <p:cNvGrpSpPr/>
          <p:nvPr/>
        </p:nvGrpSpPr>
        <p:grpSpPr>
          <a:xfrm>
            <a:off x="163181" y="2730222"/>
            <a:ext cx="2436815" cy="527476"/>
            <a:chOff x="8634988" y="4921879"/>
            <a:chExt cx="2436815" cy="52747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87123FC-C24B-4A36-884F-15441E900986}"/>
                </a:ext>
              </a:extLst>
            </p:cNvPr>
            <p:cNvSpPr/>
            <p:nvPr/>
          </p:nvSpPr>
          <p:spPr>
            <a:xfrm>
              <a:off x="8634988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0A34AA5-CF54-42A8-9DB0-127A18F636A4}"/>
                </a:ext>
              </a:extLst>
            </p:cNvPr>
            <p:cNvSpPr/>
            <p:nvPr/>
          </p:nvSpPr>
          <p:spPr>
            <a:xfrm>
              <a:off x="9122351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E82A554-558A-4681-9C1B-EA78655C1718}"/>
                </a:ext>
              </a:extLst>
            </p:cNvPr>
            <p:cNvSpPr/>
            <p:nvPr/>
          </p:nvSpPr>
          <p:spPr>
            <a:xfrm>
              <a:off x="9609714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7758F5B-B757-4E01-9B2B-215927174D14}"/>
                </a:ext>
              </a:extLst>
            </p:cNvPr>
            <p:cNvSpPr/>
            <p:nvPr/>
          </p:nvSpPr>
          <p:spPr>
            <a:xfrm>
              <a:off x="10097077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36280A6-9580-43A5-AFF1-BF50A125F2E8}"/>
                </a:ext>
              </a:extLst>
            </p:cNvPr>
            <p:cNvSpPr/>
            <p:nvPr/>
          </p:nvSpPr>
          <p:spPr>
            <a:xfrm>
              <a:off x="10584440" y="4921879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448B98-7477-4903-A02E-A25843348599}"/>
              </a:ext>
            </a:extLst>
          </p:cNvPr>
          <p:cNvGrpSpPr/>
          <p:nvPr/>
        </p:nvGrpSpPr>
        <p:grpSpPr>
          <a:xfrm>
            <a:off x="163181" y="3366348"/>
            <a:ext cx="2436815" cy="527476"/>
            <a:chOff x="8634988" y="5558005"/>
            <a:chExt cx="2436815" cy="52747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CF08C5E-1012-4066-9D63-5763ACA3E2EB}"/>
                </a:ext>
              </a:extLst>
            </p:cNvPr>
            <p:cNvSpPr/>
            <p:nvPr/>
          </p:nvSpPr>
          <p:spPr>
            <a:xfrm>
              <a:off x="8634988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49F4BD1-5065-433D-A312-00DA74394E65}"/>
                </a:ext>
              </a:extLst>
            </p:cNvPr>
            <p:cNvSpPr/>
            <p:nvPr/>
          </p:nvSpPr>
          <p:spPr>
            <a:xfrm>
              <a:off x="9122351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1E709F1-68F7-482E-98D5-EA4BE6E1D080}"/>
                </a:ext>
              </a:extLst>
            </p:cNvPr>
            <p:cNvSpPr/>
            <p:nvPr/>
          </p:nvSpPr>
          <p:spPr>
            <a:xfrm>
              <a:off x="9609714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A788882-9470-4E89-A4F2-E28FF9A11B28}"/>
                </a:ext>
              </a:extLst>
            </p:cNvPr>
            <p:cNvSpPr/>
            <p:nvPr/>
          </p:nvSpPr>
          <p:spPr>
            <a:xfrm>
              <a:off x="10097077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EAFFCC1-BD78-4D69-BE56-20F317CB3530}"/>
                </a:ext>
              </a:extLst>
            </p:cNvPr>
            <p:cNvSpPr/>
            <p:nvPr/>
          </p:nvSpPr>
          <p:spPr>
            <a:xfrm>
              <a:off x="10584440" y="5558005"/>
              <a:ext cx="487363" cy="527476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4699A3A-B598-4E70-87B1-BB150536227C}"/>
              </a:ext>
            </a:extLst>
          </p:cNvPr>
          <p:cNvSpPr/>
          <p:nvPr/>
        </p:nvSpPr>
        <p:spPr>
          <a:xfrm>
            <a:off x="274763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F8B28D-AAE2-4B99-8749-48049A0AD17A}"/>
              </a:ext>
            </a:extLst>
          </p:cNvPr>
          <p:cNvSpPr/>
          <p:nvPr/>
        </p:nvSpPr>
        <p:spPr>
          <a:xfrm>
            <a:off x="323499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4E4D3DE-C45D-4C8E-AFB6-FC774DDA80E7}"/>
              </a:ext>
            </a:extLst>
          </p:cNvPr>
          <p:cNvSpPr/>
          <p:nvPr/>
        </p:nvSpPr>
        <p:spPr>
          <a:xfrm>
            <a:off x="372235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9B750F7-0E24-4953-B787-6B6319752310}"/>
              </a:ext>
            </a:extLst>
          </p:cNvPr>
          <p:cNvSpPr/>
          <p:nvPr/>
        </p:nvSpPr>
        <p:spPr>
          <a:xfrm>
            <a:off x="4209720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ECA6A3C-BB9D-4A24-A61A-316A93E93B30}"/>
              </a:ext>
            </a:extLst>
          </p:cNvPr>
          <p:cNvSpPr/>
          <p:nvPr/>
        </p:nvSpPr>
        <p:spPr>
          <a:xfrm>
            <a:off x="4697083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29C2C93-CA19-4BE9-AFDF-285D52E65656}"/>
              </a:ext>
            </a:extLst>
          </p:cNvPr>
          <p:cNvSpPr/>
          <p:nvPr/>
        </p:nvSpPr>
        <p:spPr>
          <a:xfrm>
            <a:off x="274763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2C1D0D2-D9E9-4F57-9B81-5AA68DF76014}"/>
              </a:ext>
            </a:extLst>
          </p:cNvPr>
          <p:cNvSpPr/>
          <p:nvPr/>
        </p:nvSpPr>
        <p:spPr>
          <a:xfrm>
            <a:off x="323499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A8E19C2-DB66-4A9C-9DC1-3C136AF70EE8}"/>
              </a:ext>
            </a:extLst>
          </p:cNvPr>
          <p:cNvSpPr/>
          <p:nvPr/>
        </p:nvSpPr>
        <p:spPr>
          <a:xfrm>
            <a:off x="372235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D469867-2AC4-49DB-9BE0-EC32D7A45FF0}"/>
              </a:ext>
            </a:extLst>
          </p:cNvPr>
          <p:cNvSpPr/>
          <p:nvPr/>
        </p:nvSpPr>
        <p:spPr>
          <a:xfrm>
            <a:off x="4209720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3DCC959-D2A4-43D8-9555-32953A9692DE}"/>
              </a:ext>
            </a:extLst>
          </p:cNvPr>
          <p:cNvSpPr/>
          <p:nvPr/>
        </p:nvSpPr>
        <p:spPr>
          <a:xfrm>
            <a:off x="4697083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82E4F64-F39A-4F17-B8DF-877529A9BACC}"/>
              </a:ext>
            </a:extLst>
          </p:cNvPr>
          <p:cNvSpPr/>
          <p:nvPr/>
        </p:nvSpPr>
        <p:spPr>
          <a:xfrm>
            <a:off x="274763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0CBBB2E-99BC-4A39-95ED-31D0253AB799}"/>
              </a:ext>
            </a:extLst>
          </p:cNvPr>
          <p:cNvSpPr/>
          <p:nvPr/>
        </p:nvSpPr>
        <p:spPr>
          <a:xfrm>
            <a:off x="323499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CC9CAA4-74B1-4E51-941F-D600C15EC60D}"/>
              </a:ext>
            </a:extLst>
          </p:cNvPr>
          <p:cNvSpPr/>
          <p:nvPr/>
        </p:nvSpPr>
        <p:spPr>
          <a:xfrm>
            <a:off x="372235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41D4408-716F-4989-962D-0FB2F364B949}"/>
              </a:ext>
            </a:extLst>
          </p:cNvPr>
          <p:cNvSpPr/>
          <p:nvPr/>
        </p:nvSpPr>
        <p:spPr>
          <a:xfrm>
            <a:off x="420972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094EBB19-B6DF-42D1-8F09-BA2ECB7B55EA}"/>
              </a:ext>
            </a:extLst>
          </p:cNvPr>
          <p:cNvSpPr/>
          <p:nvPr/>
        </p:nvSpPr>
        <p:spPr>
          <a:xfrm>
            <a:off x="469708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D6A64A8-82A4-4801-805D-45FBBD5E0B73}"/>
              </a:ext>
            </a:extLst>
          </p:cNvPr>
          <p:cNvSpPr/>
          <p:nvPr/>
        </p:nvSpPr>
        <p:spPr>
          <a:xfrm>
            <a:off x="2747631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EC11A95-CAC0-49FE-8691-8CE7D13134A3}"/>
              </a:ext>
            </a:extLst>
          </p:cNvPr>
          <p:cNvSpPr/>
          <p:nvPr/>
        </p:nvSpPr>
        <p:spPr>
          <a:xfrm>
            <a:off x="3234994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EDC0AFFA-66AF-4EC5-AB19-5E7374546DBD}"/>
              </a:ext>
            </a:extLst>
          </p:cNvPr>
          <p:cNvSpPr/>
          <p:nvPr/>
        </p:nvSpPr>
        <p:spPr>
          <a:xfrm>
            <a:off x="3722357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8512643-3AF2-4693-B887-D645D1B94AAB}"/>
              </a:ext>
            </a:extLst>
          </p:cNvPr>
          <p:cNvSpPr/>
          <p:nvPr/>
        </p:nvSpPr>
        <p:spPr>
          <a:xfrm>
            <a:off x="4209720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A23F70F2-8BD9-4E7A-A8F6-6C839F6E41C3}"/>
              </a:ext>
            </a:extLst>
          </p:cNvPr>
          <p:cNvSpPr/>
          <p:nvPr/>
        </p:nvSpPr>
        <p:spPr>
          <a:xfrm>
            <a:off x="4697083" y="2730222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13497B-17E7-44D6-8805-A6B13F6398C0}"/>
              </a:ext>
            </a:extLst>
          </p:cNvPr>
          <p:cNvSpPr/>
          <p:nvPr/>
        </p:nvSpPr>
        <p:spPr>
          <a:xfrm>
            <a:off x="163181" y="305854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0</a:t>
            </a:r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CEC600D-6452-4D8A-B1CB-0B5AB5986DF5}"/>
              </a:ext>
            </a:extLst>
          </p:cNvPr>
          <p:cNvSpPr/>
          <p:nvPr/>
        </p:nvSpPr>
        <p:spPr>
          <a:xfrm>
            <a:off x="2747631" y="27473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1</a:t>
            </a:r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4AF29AC-4678-4E60-9A77-F5F76C48E30A}"/>
              </a:ext>
            </a:extLst>
          </p:cNvPr>
          <p:cNvSpPr/>
          <p:nvPr/>
        </p:nvSpPr>
        <p:spPr>
          <a:xfrm>
            <a:off x="532154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B90963-ACF5-464C-B38D-F5AFC8FFDE30}"/>
              </a:ext>
            </a:extLst>
          </p:cNvPr>
          <p:cNvSpPr/>
          <p:nvPr/>
        </p:nvSpPr>
        <p:spPr>
          <a:xfrm>
            <a:off x="580890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5AAE111-4F39-4B5C-9A5D-E40E84028B86}"/>
              </a:ext>
            </a:extLst>
          </p:cNvPr>
          <p:cNvSpPr/>
          <p:nvPr/>
        </p:nvSpPr>
        <p:spPr>
          <a:xfrm>
            <a:off x="629627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063799B-8AE8-469E-9149-70EB272248D1}"/>
              </a:ext>
            </a:extLst>
          </p:cNvPr>
          <p:cNvSpPr/>
          <p:nvPr/>
        </p:nvSpPr>
        <p:spPr>
          <a:xfrm>
            <a:off x="678363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C4D2AF4-AC3D-47DE-AB96-4C4FC424FD7A}"/>
              </a:ext>
            </a:extLst>
          </p:cNvPr>
          <p:cNvSpPr/>
          <p:nvPr/>
        </p:nvSpPr>
        <p:spPr>
          <a:xfrm>
            <a:off x="7270997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3CAE48C-FCC0-4358-9626-C96CCBCCCC23}"/>
              </a:ext>
            </a:extLst>
          </p:cNvPr>
          <p:cNvSpPr/>
          <p:nvPr/>
        </p:nvSpPr>
        <p:spPr>
          <a:xfrm>
            <a:off x="5321545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2895B2D-375E-4318-BD5C-50DC5D06444A}"/>
              </a:ext>
            </a:extLst>
          </p:cNvPr>
          <p:cNvSpPr/>
          <p:nvPr/>
        </p:nvSpPr>
        <p:spPr>
          <a:xfrm>
            <a:off x="5808908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28CEA72-EDA6-44C7-8D21-4C82296658B3}"/>
              </a:ext>
            </a:extLst>
          </p:cNvPr>
          <p:cNvSpPr/>
          <p:nvPr/>
        </p:nvSpPr>
        <p:spPr>
          <a:xfrm>
            <a:off x="6296271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DE76CF-E179-467A-AAC2-151044DA558B}"/>
              </a:ext>
            </a:extLst>
          </p:cNvPr>
          <p:cNvSpPr/>
          <p:nvPr/>
        </p:nvSpPr>
        <p:spPr>
          <a:xfrm>
            <a:off x="6783634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CD7E340-AAED-4DE1-922C-F7727747F2EB}"/>
              </a:ext>
            </a:extLst>
          </p:cNvPr>
          <p:cNvSpPr/>
          <p:nvPr/>
        </p:nvSpPr>
        <p:spPr>
          <a:xfrm>
            <a:off x="7270997" y="1457970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D69773A-C30D-494F-90FC-A66A3E939213}"/>
              </a:ext>
            </a:extLst>
          </p:cNvPr>
          <p:cNvSpPr/>
          <p:nvPr/>
        </p:nvSpPr>
        <p:spPr>
          <a:xfrm>
            <a:off x="5332081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5C504AA-DE66-44E7-A507-219993B637A6}"/>
              </a:ext>
            </a:extLst>
          </p:cNvPr>
          <p:cNvSpPr/>
          <p:nvPr/>
        </p:nvSpPr>
        <p:spPr>
          <a:xfrm>
            <a:off x="5819444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3B7D4-A0C9-4B37-9D9E-4D46562FB9CE}"/>
              </a:ext>
            </a:extLst>
          </p:cNvPr>
          <p:cNvSpPr/>
          <p:nvPr/>
        </p:nvSpPr>
        <p:spPr>
          <a:xfrm>
            <a:off x="6306807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44DCEF9-FC05-43AA-A1F6-FBD256E7AF90}"/>
              </a:ext>
            </a:extLst>
          </p:cNvPr>
          <p:cNvSpPr/>
          <p:nvPr/>
        </p:nvSpPr>
        <p:spPr>
          <a:xfrm>
            <a:off x="6794170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5F375A2-69C8-4BB0-B87A-DA07010B344E}"/>
              </a:ext>
            </a:extLst>
          </p:cNvPr>
          <p:cNvSpPr/>
          <p:nvPr/>
        </p:nvSpPr>
        <p:spPr>
          <a:xfrm>
            <a:off x="7281533" y="2093599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5512A9-37CD-4C3F-AD41-7916A17E2F34}"/>
              </a:ext>
            </a:extLst>
          </p:cNvPr>
          <p:cNvSpPr/>
          <p:nvPr/>
        </p:nvSpPr>
        <p:spPr>
          <a:xfrm>
            <a:off x="5321545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2</a:t>
            </a:r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7292169-E736-4BF7-8533-3097FE591ADA}"/>
              </a:ext>
            </a:extLst>
          </p:cNvPr>
          <p:cNvSpPr/>
          <p:nvPr/>
        </p:nvSpPr>
        <p:spPr>
          <a:xfrm>
            <a:off x="8046252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8C132A1-B861-4BB3-803D-88E142257E29}"/>
              </a:ext>
            </a:extLst>
          </p:cNvPr>
          <p:cNvSpPr/>
          <p:nvPr/>
        </p:nvSpPr>
        <p:spPr>
          <a:xfrm>
            <a:off x="8533615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8E9406A-1CF9-4278-9A41-B706A692653B}"/>
              </a:ext>
            </a:extLst>
          </p:cNvPr>
          <p:cNvSpPr/>
          <p:nvPr/>
        </p:nvSpPr>
        <p:spPr>
          <a:xfrm>
            <a:off x="9020978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8907D28-5BF1-4A2A-A8C5-79E18B361E25}"/>
              </a:ext>
            </a:extLst>
          </p:cNvPr>
          <p:cNvSpPr/>
          <p:nvPr/>
        </p:nvSpPr>
        <p:spPr>
          <a:xfrm>
            <a:off x="9508341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901DB3F-BF8F-4566-9D24-163AA8AC1D4D}"/>
              </a:ext>
            </a:extLst>
          </p:cNvPr>
          <p:cNvSpPr/>
          <p:nvPr/>
        </p:nvSpPr>
        <p:spPr>
          <a:xfrm>
            <a:off x="9995704" y="821844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E3AF09-6CFE-4439-9957-74EA2F6F4A2F}"/>
              </a:ext>
            </a:extLst>
          </p:cNvPr>
          <p:cNvSpPr/>
          <p:nvPr/>
        </p:nvSpPr>
        <p:spPr>
          <a:xfrm>
            <a:off x="8034917" y="305605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iterator = 3</a:t>
            </a:r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1CA35A-4C01-454A-80E6-708646EB7195}"/>
              </a:ext>
            </a:extLst>
          </p:cNvPr>
          <p:cNvSpPr/>
          <p:nvPr/>
        </p:nvSpPr>
        <p:spPr>
          <a:xfrm>
            <a:off x="8046252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5561300-6C4D-45F9-A2D3-BEF31E32CDE3}"/>
              </a:ext>
            </a:extLst>
          </p:cNvPr>
          <p:cNvSpPr/>
          <p:nvPr/>
        </p:nvSpPr>
        <p:spPr>
          <a:xfrm>
            <a:off x="8533615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CD29A2E-91D2-4F60-90AD-8CBE16A650E9}"/>
              </a:ext>
            </a:extLst>
          </p:cNvPr>
          <p:cNvSpPr/>
          <p:nvPr/>
        </p:nvSpPr>
        <p:spPr>
          <a:xfrm>
            <a:off x="9020978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7AFE1B7-13CC-436B-B67E-48F892BCFE5A}"/>
              </a:ext>
            </a:extLst>
          </p:cNvPr>
          <p:cNvSpPr/>
          <p:nvPr/>
        </p:nvSpPr>
        <p:spPr>
          <a:xfrm>
            <a:off x="9508341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2BCF36C-7CB3-424E-81A0-983CCB8DD14C}"/>
              </a:ext>
            </a:extLst>
          </p:cNvPr>
          <p:cNvSpPr/>
          <p:nvPr/>
        </p:nvSpPr>
        <p:spPr>
          <a:xfrm>
            <a:off x="9995704" y="1465611"/>
            <a:ext cx="487363" cy="527476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72CF72-B627-4856-B402-82314FF6E80B}"/>
              </a:ext>
            </a:extLst>
          </p:cNvPr>
          <p:cNvSpPr txBox="1"/>
          <p:nvPr/>
        </p:nvSpPr>
        <p:spPr>
          <a:xfrm>
            <a:off x="7768896" y="5666292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L2 = [5,4,3,2,1]</a:t>
            </a:r>
          </a:p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bubble_sort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(L2)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DB921-93BC-47B6-8C8E-59835E03ADB5}"/>
              </a:ext>
            </a:extLst>
          </p:cNvPr>
          <p:cNvSpPr/>
          <p:nvPr/>
        </p:nvSpPr>
        <p:spPr>
          <a:xfrm>
            <a:off x="269618" y="395167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4 swaps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7B651E-C4B0-4DDA-9371-7147E063FC49}"/>
              </a:ext>
            </a:extLst>
          </p:cNvPr>
          <p:cNvSpPr/>
          <p:nvPr/>
        </p:nvSpPr>
        <p:spPr>
          <a:xfrm>
            <a:off x="2747766" y="336634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3 swaps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316308-3FBD-49B0-89CF-BFD7678E4B73}"/>
              </a:ext>
            </a:extLst>
          </p:cNvPr>
          <p:cNvSpPr/>
          <p:nvPr/>
        </p:nvSpPr>
        <p:spPr>
          <a:xfrm>
            <a:off x="5330742" y="279603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2 swaps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7B84A-4CCF-4515-A88B-B190BF9E0C4C}"/>
              </a:ext>
            </a:extLst>
          </p:cNvPr>
          <p:cNvSpPr/>
          <p:nvPr/>
        </p:nvSpPr>
        <p:spPr>
          <a:xfrm>
            <a:off x="7982282" y="2109378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1 swaps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DD840-34BC-4C34-8332-25F6CE54F8D5}"/>
              </a:ext>
            </a:extLst>
          </p:cNvPr>
          <p:cNvCxnSpPr/>
          <p:nvPr/>
        </p:nvCxnSpPr>
        <p:spPr>
          <a:xfrm flipV="1">
            <a:off x="-336088" y="1395565"/>
            <a:ext cx="1262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436155-312E-4434-9B7E-3B556DF61D4E}"/>
              </a:ext>
            </a:extLst>
          </p:cNvPr>
          <p:cNvSpPr/>
          <p:nvPr/>
        </p:nvSpPr>
        <p:spPr>
          <a:xfrm>
            <a:off x="10239385" y="893343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original list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539C5-EEF7-4C78-A889-940B665C1DD5}"/>
              </a:ext>
            </a:extLst>
          </p:cNvPr>
          <p:cNvSpPr/>
          <p:nvPr/>
        </p:nvSpPr>
        <p:spPr>
          <a:xfrm>
            <a:off x="10239385" y="1535734"/>
            <a:ext cx="218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cs typeface="Courier New" panose="02070309020205020404" pitchFamily="49" charset="0"/>
              </a:rPr>
              <a:t>assignments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78140291-03A3-4277-AB5B-DC72FCBD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62" y="5532437"/>
            <a:ext cx="10515600" cy="1325563"/>
          </a:xfrm>
        </p:spPr>
        <p:txBody>
          <a:bodyPr/>
          <a:lstStyle/>
          <a:p>
            <a:r>
              <a:rPr lang="en-US"/>
              <a:t>Bubble sort – Worst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/>
              <p:nvPr/>
            </p:nvSpPr>
            <p:spPr>
              <a:xfrm>
                <a:off x="7269882" y="3179852"/>
                <a:ext cx="1192570" cy="1648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328BAD-A139-44DC-ABF8-A9693509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882" y="3179852"/>
                <a:ext cx="1192570" cy="16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998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1818896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B[j]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2932558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B[j]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855856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B[j]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+ B[j:]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</p:spTree>
    <p:extLst>
      <p:ext uri="{BB962C8B-B14F-4D97-AF65-F5344CB8AC3E}">
        <p14:creationId xmlns:p14="http://schemas.microsoft.com/office/powerpoint/2010/main" val="37075919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B[j]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+ B[j:]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1BD07E-B297-4E3C-9C87-E69D84251867}"/>
              </a:ext>
            </a:extLst>
          </p:cNvPr>
          <p:cNvSpPr/>
          <p:nvPr/>
        </p:nvSpPr>
        <p:spPr>
          <a:xfrm>
            <a:off x="362796" y="3187700"/>
            <a:ext cx="4945804" cy="80644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1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ED2EC7-CBD3-4F7D-8236-492795134CBD}"/>
              </a:ext>
            </a:extLst>
          </p:cNvPr>
          <p:cNvSpPr/>
          <p:nvPr/>
        </p:nvSpPr>
        <p:spPr>
          <a:xfrm>
            <a:off x="94160" y="228600"/>
            <a:ext cx="10737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&lt; 2: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median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(L) // 2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L[:median]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L[median:]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left_list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right_list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23BDA-569D-4181-9B74-2F6E3D62993F}"/>
              </a:ext>
            </a:extLst>
          </p:cNvPr>
          <p:cNvSpPr/>
          <p:nvPr/>
        </p:nvSpPr>
        <p:spPr>
          <a:xfrm>
            <a:off x="6096000" y="107950"/>
            <a:ext cx="8221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sz="2400" b="1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B[j]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+= 1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i+j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= A[</a:t>
            </a:r>
            <a:r>
              <a:rPr lang="en-US" sz="24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:] + B[j:]</a:t>
            </a:r>
          </a:p>
          <a:p>
            <a:pPr lvl="0"/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endParaRPr lang="en-US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D8921D-3F97-4312-8571-FF9BC0D9EFDD}"/>
              </a:ext>
            </a:extLst>
          </p:cNvPr>
          <p:cNvSpPr/>
          <p:nvPr/>
        </p:nvSpPr>
        <p:spPr>
          <a:xfrm>
            <a:off x="2705732" y="291034"/>
            <a:ext cx="3707768" cy="6338366"/>
          </a:xfrm>
          <a:custGeom>
            <a:avLst/>
            <a:gdLst>
              <a:gd name="connsiteX0" fmla="*/ 291468 w 3707768"/>
              <a:gd name="connsiteY0" fmla="*/ 3795725 h 6338366"/>
              <a:gd name="connsiteX1" fmla="*/ 297818 w 3707768"/>
              <a:gd name="connsiteY1" fmla="*/ 6157925 h 6338366"/>
              <a:gd name="connsiteX2" fmla="*/ 3371218 w 3707768"/>
              <a:gd name="connsiteY2" fmla="*/ 5561025 h 6338366"/>
              <a:gd name="connsiteX3" fmla="*/ 2450468 w 3707768"/>
              <a:gd name="connsiteY3" fmla="*/ 696925 h 6338366"/>
              <a:gd name="connsiteX4" fmla="*/ 3707768 w 3707768"/>
              <a:gd name="connsiteY4" fmla="*/ 138125 h 633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768" h="6338366">
                <a:moveTo>
                  <a:pt x="291468" y="3795725"/>
                </a:moveTo>
                <a:cubicBezTo>
                  <a:pt x="37997" y="4829716"/>
                  <a:pt x="-215474" y="5863708"/>
                  <a:pt x="297818" y="6157925"/>
                </a:cubicBezTo>
                <a:cubicBezTo>
                  <a:pt x="811110" y="6452142"/>
                  <a:pt x="3012443" y="6471192"/>
                  <a:pt x="3371218" y="5561025"/>
                </a:cubicBezTo>
                <a:cubicBezTo>
                  <a:pt x="3729993" y="4650858"/>
                  <a:pt x="2394376" y="1600742"/>
                  <a:pt x="2450468" y="696925"/>
                </a:cubicBezTo>
                <a:cubicBezTo>
                  <a:pt x="2506560" y="-206892"/>
                  <a:pt x="3107164" y="-34384"/>
                  <a:pt x="3707768" y="138125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C8B97-8928-4E84-9F76-46B4DF07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00" y="5334792"/>
            <a:ext cx="6680200" cy="4351338"/>
          </a:xfrm>
        </p:spPr>
        <p:txBody>
          <a:bodyPr>
            <a:normAutofit/>
          </a:bodyPr>
          <a:lstStyle/>
          <a:p>
            <a:r>
              <a:rPr lang="en-US" sz="2400"/>
              <a:t>Idea: Split collection into small parts</a:t>
            </a:r>
          </a:p>
          <a:p>
            <a:r>
              <a:rPr lang="en-US" sz="2400"/>
              <a:t>Put those small parts in order</a:t>
            </a:r>
          </a:p>
          <a:p>
            <a:r>
              <a:rPr lang="en-US" sz="2400"/>
              <a:t>'Zip up' the tree until everything is in order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8595BD-954A-42CB-B1ED-B4F3C23C76B3}"/>
              </a:ext>
            </a:extLst>
          </p:cNvPr>
          <p:cNvSpPr/>
          <p:nvPr/>
        </p:nvSpPr>
        <p:spPr>
          <a:xfrm>
            <a:off x="362796" y="3187700"/>
            <a:ext cx="4945804" cy="80644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823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AE69E-E72D-0C7A-ACA9-53766DB3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E2D1-502E-409D-72A1-EC2995C3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092B95-9776-4272-4D34-D4141715E0F5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7C6E4B-8416-56EF-1BAD-09683360F5B4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5F4BC-43F7-09F9-8984-24C331D14292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026BD9-D7DF-2DBC-9E66-7094F210CB25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EE72C5-D657-C8C6-5218-2F6828DF91E4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7AFDB1-7B6F-106C-77DE-CC153ACAE7D7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FF16F5-7E5D-EAE5-3AA2-49959ED45C6A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57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C6EF-B117-5B5C-4CC5-70619A73A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6C7D-9900-AD6E-5DBE-AD928D01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3F71F-0B01-4B08-E91F-295798D44765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5B6F6C-8EFB-3C3E-1B84-888D80247381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781B11-7849-8D52-DEB6-8E89EFCA6F5D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98F9C7-921D-E2BB-4F43-C31C119E4CBA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44B08-BC0D-8F0F-A7E4-4F879B00A88C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7388D5-CCE5-B09E-7434-4C03A7850B88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1B33C40-C352-EED7-95A6-20BD938691CE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1DD024-004A-A668-CA1A-769406765C79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41339F-5242-AE67-9F68-E7A5FA04E042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E4CDB6-F7FC-84BF-0849-CA51970A8E7C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398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6" grpId="0" animBg="1"/>
      <p:bldP spid="8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D981-527F-BFCB-AB93-CCD7D8F6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E13A-FC02-72B8-122B-9F1FBA6C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FD1E26-8DEE-F04A-A1BA-628A7B8F504C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7793C8-D1E5-5C67-24B2-789B4BC7F442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ED0093-5282-5A3A-2AC7-A79BD2CACAA7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4DE9A5-CF46-1E69-5B30-98514280496B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5845CE-CFDB-6546-8136-E0E5EFA780D0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E5B895-9FE3-3AB8-3E70-A455C3193AB4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C735F4-8F89-5F7F-2C3E-94214C52991D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E9DFC-74B0-0562-153C-B561CAF159E9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6A9E6B-B270-BF1F-8ADB-6C223E84E396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99F1C9-4B70-E4F1-2489-0C30B96B33E1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978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38F7D-4EE8-559F-6A84-A404707D4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5644-3866-786C-2F47-BD27FF9E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CAADAB-89C3-581D-D5E1-525066FBEBF3}"/>
              </a:ext>
            </a:extLst>
          </p:cNvPr>
          <p:cNvSpPr/>
          <p:nvPr/>
        </p:nvSpPr>
        <p:spPr>
          <a:xfrm>
            <a:off x="137886" y="1508125"/>
            <a:ext cx="7315200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479EE2-6715-2535-0C87-4F9C6EF2D3F3}"/>
              </a:ext>
            </a:extLst>
          </p:cNvPr>
          <p:cNvSpPr/>
          <p:nvPr/>
        </p:nvSpPr>
        <p:spPr>
          <a:xfrm>
            <a:off x="137886" y="2279649"/>
            <a:ext cx="36576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F141FF-45BC-2180-F8D3-6DF671812330}"/>
              </a:ext>
            </a:extLst>
          </p:cNvPr>
          <p:cNvSpPr/>
          <p:nvPr/>
        </p:nvSpPr>
        <p:spPr>
          <a:xfrm>
            <a:off x="137886" y="3067050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42F3E8-8F3B-BB16-3DB3-1E1F2B133D03}"/>
              </a:ext>
            </a:extLst>
          </p:cNvPr>
          <p:cNvSpPr/>
          <p:nvPr/>
        </p:nvSpPr>
        <p:spPr>
          <a:xfrm>
            <a:off x="8431822" y="429418"/>
            <a:ext cx="2177701" cy="466725"/>
          </a:xfrm>
          <a:prstGeom prst="roundRect">
            <a:avLst/>
          </a:prstGeom>
          <a:solidFill>
            <a:srgbClr val="FDF6E3"/>
          </a:solidFill>
          <a:ln w="38100">
            <a:solidFill>
              <a:srgbClr val="002B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2B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unsorted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AA2009-1651-E7CB-A0E3-A0918D75F077}"/>
              </a:ext>
            </a:extLst>
          </p:cNvPr>
          <p:cNvSpPr/>
          <p:nvPr/>
        </p:nvSpPr>
        <p:spPr>
          <a:xfrm>
            <a:off x="8431822" y="1325561"/>
            <a:ext cx="2177701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C9A4ED-ABF2-3252-CB7F-C80C1EA7A422}"/>
              </a:ext>
            </a:extLst>
          </p:cNvPr>
          <p:cNvSpPr/>
          <p:nvPr/>
        </p:nvSpPr>
        <p:spPr>
          <a:xfrm>
            <a:off x="1378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204F42-B616-5BF3-A4D7-76EBADE4EB1F}"/>
              </a:ext>
            </a:extLst>
          </p:cNvPr>
          <p:cNvSpPr/>
          <p:nvPr/>
        </p:nvSpPr>
        <p:spPr>
          <a:xfrm>
            <a:off x="1052286" y="3844922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4574A1-46A6-A543-F846-C0B0FD84540B}"/>
              </a:ext>
            </a:extLst>
          </p:cNvPr>
          <p:cNvSpPr/>
          <p:nvPr/>
        </p:nvSpPr>
        <p:spPr>
          <a:xfrm>
            <a:off x="1966686" y="3067049"/>
            <a:ext cx="1828800" cy="466725"/>
          </a:xfrm>
          <a:prstGeom prst="roundRect">
            <a:avLst/>
          </a:prstGeom>
          <a:solidFill>
            <a:srgbClr val="002B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F1D04C-A8A3-0FBB-81B5-256EDDAF4501}"/>
              </a:ext>
            </a:extLst>
          </p:cNvPr>
          <p:cNvSpPr/>
          <p:nvPr/>
        </p:nvSpPr>
        <p:spPr>
          <a:xfrm>
            <a:off x="19666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93B4EC-4CAC-520B-D127-6974DF636FA6}"/>
              </a:ext>
            </a:extLst>
          </p:cNvPr>
          <p:cNvSpPr/>
          <p:nvPr/>
        </p:nvSpPr>
        <p:spPr>
          <a:xfrm>
            <a:off x="2881086" y="3844921"/>
            <a:ext cx="914400" cy="466725"/>
          </a:xfrm>
          <a:prstGeom prst="roundRect">
            <a:avLst/>
          </a:prstGeom>
          <a:solidFill>
            <a:srgbClr val="002B36">
              <a:alpha val="50000"/>
            </a:srgb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DF6E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9726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237</vt:i4>
      </vt:variant>
    </vt:vector>
  </HeadingPairs>
  <TitlesOfParts>
    <vt:vector size="238" baseType="lpstr">
      <vt:lpstr>Office Theme</vt:lpstr>
      <vt:lpstr>PowerPoint Presentation</vt:lpstr>
      <vt:lpstr>PowerPoint Presentation</vt:lpstr>
      <vt:lpstr>PowerPoint Presentation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Bubble sort – Worst case</vt:lpstr>
      <vt:lpstr>PowerPoint Presentation</vt:lpstr>
      <vt:lpstr>PowerPoint Presentation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Big Idea – Divide and Conquer</vt:lpstr>
      <vt:lpstr>Divide and Conquer Sort 1 – Merge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 Time</vt:lpstr>
      <vt:lpstr>This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Best Case</vt:lpstr>
      <vt:lpstr>Cost - Worst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Scoggin</dc:creator>
  <cp:revision>1</cp:revision>
  <dcterms:created xsi:type="dcterms:W3CDTF">2019-10-08T23:58:02Z</dcterms:created>
  <dcterms:modified xsi:type="dcterms:W3CDTF">2024-10-18T15:14:40Z</dcterms:modified>
</cp:coreProperties>
</file>